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6.xml" ContentType="application/vnd.openxmlformats-officedocument.presentationml.tags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</p:sldMasterIdLst>
  <p:notesMasterIdLst>
    <p:notesMasterId r:id="rId60"/>
  </p:notesMasterIdLst>
  <p:handoutMasterIdLst>
    <p:handoutMasterId r:id="rId61"/>
  </p:handoutMasterIdLst>
  <p:sldIdLst>
    <p:sldId id="256" r:id="rId2"/>
    <p:sldId id="274" r:id="rId3"/>
    <p:sldId id="257" r:id="rId4"/>
    <p:sldId id="297" r:id="rId5"/>
    <p:sldId id="261" r:id="rId6"/>
    <p:sldId id="286" r:id="rId7"/>
    <p:sldId id="260" r:id="rId8"/>
    <p:sldId id="298" r:id="rId9"/>
    <p:sldId id="259" r:id="rId10"/>
    <p:sldId id="275" r:id="rId11"/>
    <p:sldId id="299" r:id="rId12"/>
    <p:sldId id="263" r:id="rId13"/>
    <p:sldId id="322" r:id="rId14"/>
    <p:sldId id="328" r:id="rId15"/>
    <p:sldId id="266" r:id="rId16"/>
    <p:sldId id="280" r:id="rId17"/>
    <p:sldId id="300" r:id="rId18"/>
    <p:sldId id="264" r:id="rId19"/>
    <p:sldId id="332" r:id="rId20"/>
    <p:sldId id="265" r:id="rId21"/>
    <p:sldId id="277" r:id="rId22"/>
    <p:sldId id="287" r:id="rId23"/>
    <p:sldId id="303" r:id="rId24"/>
    <p:sldId id="320" r:id="rId25"/>
    <p:sldId id="302" r:id="rId26"/>
    <p:sldId id="279" r:id="rId27"/>
    <p:sldId id="268" r:id="rId28"/>
    <p:sldId id="294" r:id="rId29"/>
    <p:sldId id="301" r:id="rId30"/>
    <p:sldId id="284" r:id="rId31"/>
    <p:sldId id="304" r:id="rId32"/>
    <p:sldId id="285" r:id="rId33"/>
    <p:sldId id="281" r:id="rId34"/>
    <p:sldId id="305" r:id="rId35"/>
    <p:sldId id="267" r:id="rId36"/>
    <p:sldId id="293" r:id="rId37"/>
    <p:sldId id="282" r:id="rId38"/>
    <p:sldId id="291" r:id="rId39"/>
    <p:sldId id="290" r:id="rId40"/>
    <p:sldId id="327" r:id="rId41"/>
    <p:sldId id="306" r:id="rId42"/>
    <p:sldId id="269" r:id="rId43"/>
    <p:sldId id="312" r:id="rId44"/>
    <p:sldId id="313" r:id="rId45"/>
    <p:sldId id="314" r:id="rId46"/>
    <p:sldId id="315" r:id="rId47"/>
    <p:sldId id="270" r:id="rId48"/>
    <p:sldId id="316" r:id="rId49"/>
    <p:sldId id="317" r:id="rId50"/>
    <p:sldId id="307" r:id="rId51"/>
    <p:sldId id="324" r:id="rId52"/>
    <p:sldId id="311" r:id="rId53"/>
    <p:sldId id="326" r:id="rId54"/>
    <p:sldId id="308" r:id="rId55"/>
    <p:sldId id="318" r:id="rId56"/>
    <p:sldId id="323" r:id="rId57"/>
    <p:sldId id="273" r:id="rId58"/>
    <p:sldId id="310" r:id="rId59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9AA8E83-31AF-482B-A6CA-6C0718E56D76}">
          <p14:sldIdLst>
            <p14:sldId id="256"/>
            <p14:sldId id="274"/>
            <p14:sldId id="257"/>
          </p14:sldIdLst>
        </p14:section>
        <p14:section name="1. 操作介面建立環境及母片" id="{3E113229-1CCC-41FA-B091-3DCF4218B7E7}">
          <p14:sldIdLst>
            <p14:sldId id="297"/>
            <p14:sldId id="261"/>
            <p14:sldId id="286"/>
            <p14:sldId id="260"/>
            <p14:sldId id="298"/>
            <p14:sldId id="259"/>
            <p14:sldId id="275"/>
            <p14:sldId id="299"/>
            <p14:sldId id="263"/>
            <p14:sldId id="322"/>
            <p14:sldId id="328"/>
            <p14:sldId id="266"/>
            <p14:sldId id="280"/>
          </p14:sldIdLst>
        </p14:section>
        <p14:section name="2.圖形SmartArt與多媒體" id="{5DBF6CF4-B953-408C-86DF-488A73D8F1D6}">
          <p14:sldIdLst>
            <p14:sldId id="300"/>
            <p14:sldId id="264"/>
            <p14:sldId id="332"/>
            <p14:sldId id="265"/>
            <p14:sldId id="277"/>
            <p14:sldId id="287"/>
            <p14:sldId id="303"/>
            <p14:sldId id="320"/>
            <p14:sldId id="302"/>
            <p14:sldId id="279"/>
            <p14:sldId id="268"/>
            <p14:sldId id="294"/>
            <p14:sldId id="301"/>
            <p14:sldId id="284"/>
            <p14:sldId id="304"/>
            <p14:sldId id="285"/>
            <p14:sldId id="281"/>
          </p14:sldIdLst>
        </p14:section>
        <p14:section name="表格圖表和資料表" id="{86F260E7-66C1-47C3-B823-5AD615E7B933}">
          <p14:sldIdLst>
            <p14:sldId id="305"/>
            <p14:sldId id="267"/>
            <p14:sldId id="293"/>
          </p14:sldIdLst>
        </p14:section>
        <p14:section name="圖表" id="{913ED740-D70F-4703-9B6A-7FA59FB58D84}">
          <p14:sldIdLst>
            <p14:sldId id="282"/>
            <p14:sldId id="291"/>
            <p14:sldId id="290"/>
            <p14:sldId id="327"/>
          </p14:sldIdLst>
        </p14:section>
        <p14:section name="切換及動畫" id="{A874BA49-00A7-472E-B891-14D423EC7A0A}">
          <p14:sldIdLst>
            <p14:sldId id="306"/>
            <p14:sldId id="269"/>
            <p14:sldId id="312"/>
            <p14:sldId id="313"/>
            <p14:sldId id="314"/>
            <p14:sldId id="315"/>
            <p14:sldId id="270"/>
            <p14:sldId id="316"/>
            <p14:sldId id="317"/>
            <p14:sldId id="307"/>
            <p14:sldId id="324"/>
            <p14:sldId id="311"/>
            <p14:sldId id="326"/>
            <p14:sldId id="308"/>
            <p14:sldId id="318"/>
            <p14:sldId id="323"/>
          </p14:sldIdLst>
        </p14:section>
        <p14:section name="小提示" id="{3BA94004-4BEC-40AC-B1C9-BFC75BD86849}">
          <p14:sldIdLst>
            <p14:sldId id="273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7EB1DE"/>
    <a:srgbClr val="2B6EAA"/>
    <a:srgbClr val="EF7920"/>
    <a:srgbClr val="F2F2F2"/>
    <a:srgbClr val="3EACEF"/>
    <a:srgbClr val="800000"/>
    <a:srgbClr val="EC7820"/>
    <a:srgbClr val="178F9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1" autoAdjust="0"/>
  </p:normalViewPr>
  <p:slideViewPr>
    <p:cSldViewPr>
      <p:cViewPr varScale="1">
        <p:scale>
          <a:sx n="60" d="100"/>
          <a:sy n="60" d="100"/>
        </p:scale>
        <p:origin x="78" y="11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zh-TW"/>
              <a:t>最近房屋銷售數量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最近房屋銷售量之出售房屋</c:v>
                </c:pt>
              </c:strCache>
            </c:strRef>
          </c:tx>
          <c:spPr>
            <a:gradFill>
              <a:gsLst>
                <a:gs pos="0">
                  <a:srgbClr val="7EB1DE"/>
                </a:gs>
                <a:gs pos="100000">
                  <a:srgbClr val="2B6EAA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工作表1!$A$2:$A$7</c:f>
              <c:strCache>
                <c:ptCount val="6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260</c:v>
                </c:pt>
                <c:pt idx="1">
                  <c:v>150</c:v>
                </c:pt>
                <c:pt idx="2">
                  <c:v>210</c:v>
                </c:pt>
                <c:pt idx="3">
                  <c:v>270</c:v>
                </c:pt>
                <c:pt idx="4">
                  <c:v>160</c:v>
                </c:pt>
                <c:pt idx="5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41-46FC-BE59-43BDC15DA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293633968"/>
        <c:axId val="452218576"/>
      </c:barChart>
      <c:lineChart>
        <c:grouping val="standard"/>
        <c:varyColors val="0"/>
        <c:ser>
          <c:idx val="1"/>
          <c:order val="1"/>
          <c:tx>
            <c:strRef>
              <c:f>工作表1!$C$1</c:f>
              <c:strCache>
                <c:ptCount val="1"/>
                <c:pt idx="0">
                  <c:v>最近房屋銷售量之平均價格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工作表1!$A$2:$A$7</c:f>
              <c:strCache>
                <c:ptCount val="6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</c:strCache>
            </c:str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406</c:v>
                </c:pt>
                <c:pt idx="1">
                  <c:v>445</c:v>
                </c:pt>
                <c:pt idx="2">
                  <c:v>424</c:v>
                </c:pt>
                <c:pt idx="3">
                  <c:v>418</c:v>
                </c:pt>
                <c:pt idx="4">
                  <c:v>405</c:v>
                </c:pt>
                <c:pt idx="5">
                  <c:v>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41-46FC-BE59-43BDC15DA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243504"/>
        <c:axId val="574244336"/>
      </c:lineChart>
      <c:catAx>
        <c:axId val="29363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52218576"/>
        <c:crosses val="autoZero"/>
        <c:auto val="1"/>
        <c:lblAlgn val="ctr"/>
        <c:lblOffset val="100"/>
        <c:noMultiLvlLbl val="0"/>
      </c:catAx>
      <c:valAx>
        <c:axId val="45221857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/>
                  <a:t>房屋數量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93633968"/>
        <c:crosses val="autoZero"/>
        <c:crossBetween val="between"/>
      </c:valAx>
      <c:valAx>
        <c:axId val="574244336"/>
        <c:scaling>
          <c:orientation val="minMax"/>
        </c:scaling>
        <c:delete val="0"/>
        <c:axPos val="r"/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/>
                  <a:t>房屋平均價格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74243504"/>
        <c:crosses val="max"/>
        <c:crossBetween val="between"/>
      </c:valAx>
      <c:catAx>
        <c:axId val="574243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4244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2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tx1"/>
          </a:solidFill>
        </a:defRPr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挪威楓樹</c:v>
                </c:pt>
                <c:pt idx="1">
                  <c:v>墨西哥接骨木</c:v>
                </c:pt>
                <c:pt idx="2">
                  <c:v>黃樺木</c:v>
                </c:pt>
                <c:pt idx="3">
                  <c:v>日本櫻花樹</c:v>
                </c:pt>
                <c:pt idx="4">
                  <c:v>韓國花楸</c:v>
                </c:pt>
                <c:pt idx="5">
                  <c:v>柚木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10</c:v>
                </c:pt>
                <c:pt idx="2">
                  <c:v>8</c:v>
                </c:pt>
                <c:pt idx="3">
                  <c:v>9</c:v>
                </c:pt>
                <c:pt idx="4">
                  <c:v>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01-4045-A497-BAF8E8A48E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挪威楓樹</c:v>
                </c:pt>
                <c:pt idx="1">
                  <c:v>墨西哥接骨木</c:v>
                </c:pt>
                <c:pt idx="2">
                  <c:v>黃樺木</c:v>
                </c:pt>
                <c:pt idx="3">
                  <c:v>日本櫻花樹</c:v>
                </c:pt>
                <c:pt idx="4">
                  <c:v>韓國花楸</c:v>
                </c:pt>
                <c:pt idx="5">
                  <c:v>柚木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01-4045-A497-BAF8E8A48E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挪威楓樹</c:v>
                </c:pt>
                <c:pt idx="1">
                  <c:v>墨西哥接骨木</c:v>
                </c:pt>
                <c:pt idx="2">
                  <c:v>黃樺木</c:v>
                </c:pt>
                <c:pt idx="3">
                  <c:v>日本櫻花樹</c:v>
                </c:pt>
                <c:pt idx="4">
                  <c:v>韓國花楸</c:v>
                </c:pt>
                <c:pt idx="5">
                  <c:v>柚木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6</c:v>
                </c:pt>
                <c:pt idx="3">
                  <c:v>10</c:v>
                </c:pt>
                <c:pt idx="4">
                  <c:v>7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01-4045-A497-BAF8E8A48E1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Q4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挪威楓樹</c:v>
                </c:pt>
                <c:pt idx="1">
                  <c:v>墨西哥接骨木</c:v>
                </c:pt>
                <c:pt idx="2">
                  <c:v>黃樺木</c:v>
                </c:pt>
                <c:pt idx="3">
                  <c:v>日本櫻花樹</c:v>
                </c:pt>
                <c:pt idx="4">
                  <c:v>韓國花楸</c:v>
                </c:pt>
                <c:pt idx="5">
                  <c:v>柚木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5</c:v>
                </c:pt>
                <c:pt idx="1">
                  <c:v>9</c:v>
                </c:pt>
                <c:pt idx="2">
                  <c:v>4</c:v>
                </c:pt>
                <c:pt idx="3">
                  <c:v>11</c:v>
                </c:pt>
                <c:pt idx="4">
                  <c:v>8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01-4045-A497-BAF8E8A48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513472"/>
        <c:axId val="215127936"/>
        <c:axId val="0"/>
      </c:bar3DChart>
      <c:catAx>
        <c:axId val="205513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215127936"/>
        <c:crosses val="autoZero"/>
        <c:auto val="1"/>
        <c:lblAlgn val="ctr"/>
        <c:lblOffset val="100"/>
        <c:noMultiLvlLbl val="0"/>
      </c:catAx>
      <c:valAx>
        <c:axId val="215127936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 sz="1600"/>
                </a:pPr>
                <a:r>
                  <a:rPr lang="zh-TW" altLang="en-US" sz="1600" dirty="0"/>
                  <a:t>銷售量（單位：百棵）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TW"/>
          </a:p>
        </c:txPr>
        <c:crossAx val="205513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7" Type="http://schemas.openxmlformats.org/officeDocument/2006/relationships/image" Target="../media/image4.jpeg"/><Relationship Id="rId2" Type="http://schemas.openxmlformats.org/officeDocument/2006/relationships/slide" Target="../slides/slide12.xml"/><Relationship Id="rId1" Type="http://schemas.openxmlformats.org/officeDocument/2006/relationships/slide" Target="../slides/slide5.xml"/><Relationship Id="rId6" Type="http://schemas.openxmlformats.org/officeDocument/2006/relationships/slide" Target="../slides/slide16.xml"/><Relationship Id="rId5" Type="http://schemas.openxmlformats.org/officeDocument/2006/relationships/slide" Target="../slides/slide42.xml"/><Relationship Id="rId4" Type="http://schemas.openxmlformats.org/officeDocument/2006/relationships/slide" Target="../slides/slide20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EEA78-DEBA-4D6A-9427-7A06B4781541}" type="doc">
      <dgm:prSet loTypeId="urn:microsoft.com/office/officeart/2008/layout/VerticalCurvedList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zh-TW" altLang="en-US"/>
        </a:p>
      </dgm:t>
    </dgm:pt>
    <dgm:pt modelId="{31E01C83-0FC0-4297-BD1F-FC79EB876D5D}">
      <dgm:prSet custT="1"/>
      <dgm:spPr>
        <a:gradFill rotWithShape="0">
          <a:gsLst>
            <a:gs pos="0">
              <a:srgbClr val="EF7920">
                <a:lumMod val="50000"/>
                <a:lumOff val="50000"/>
                <a:alpha val="50000"/>
              </a:srgbClr>
            </a:gs>
            <a:gs pos="50000">
              <a:schemeClr val="bg2">
                <a:lumMod val="90000"/>
              </a:schemeClr>
            </a:gs>
            <a:gs pos="70000">
              <a:schemeClr val="bg2"/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rtl="0"/>
          <a:r>
            <a:rPr lang="zh-TW" altLang="en-US" sz="2400" b="1" dirty="0"/>
            <a:t>操作介面、管理環境、建立簡報、修改母片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63C0E9F-BBE0-4B81-8BB9-ACD56B5F56AD}" type="parTrans" cxnId="{7C75D339-00F7-4A92-80D4-9ECCB6B58686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37681075-ECBE-4BC3-BF19-1E6966A6559A}" type="sibTrans" cxnId="{7C75D339-00F7-4A92-80D4-9ECCB6B58686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7D33D409-6D48-49C3-84C5-F02B9B082374}">
      <dgm:prSet custT="1"/>
      <dgm:spPr>
        <a:gradFill rotWithShape="0">
          <a:gsLst>
            <a:gs pos="0">
              <a:srgbClr val="EF7920">
                <a:lumMod val="50000"/>
                <a:lumOff val="50000"/>
                <a:alpha val="50000"/>
              </a:srgbClr>
            </a:gs>
            <a:gs pos="50000">
              <a:schemeClr val="bg2">
                <a:lumMod val="90000"/>
              </a:schemeClr>
            </a:gs>
            <a:gs pos="70000">
              <a:schemeClr val="bg2"/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rtl="0"/>
          <a:r>
            <a:rPr lang="zh-TW" altLang="en-US" sz="2400" b="1" dirty="0"/>
            <a:t>處理圖片、圖案、</a:t>
          </a:r>
          <a:r>
            <a:rPr lang="en-US" altLang="zh-TW" sz="2400" b="1" dirty="0"/>
            <a:t>SmartArt</a:t>
          </a:r>
          <a:r>
            <a:rPr lang="zh-TW" altLang="en-US" sz="2400" b="1" dirty="0"/>
            <a:t>和多媒體元素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784E42D-9A91-4240-8682-EE2ED21CBE34}" type="parTrans" cxnId="{670E0A32-9DA2-41F9-87DA-EF1EA1835DBB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760E7A70-4220-432F-B96C-0D72631AC01E}" type="sibTrans" cxnId="{670E0A32-9DA2-41F9-87DA-EF1EA1835DBB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BA4592DC-DFE3-45D8-99A8-66DBA51935D8}">
      <dgm:prSet custT="1"/>
      <dgm:spPr>
        <a:gradFill rotWithShape="0">
          <a:gsLst>
            <a:gs pos="0">
              <a:srgbClr val="EF7920">
                <a:lumMod val="50000"/>
                <a:lumOff val="50000"/>
                <a:alpha val="50000"/>
              </a:srgbClr>
            </a:gs>
            <a:gs pos="50000">
              <a:schemeClr val="bg2">
                <a:lumMod val="90000"/>
              </a:schemeClr>
            </a:gs>
            <a:gs pos="70000">
              <a:schemeClr val="bg2"/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rtl="0"/>
          <a:r>
            <a:rPr lang="zh-TW" altLang="en-US" sz="2400" b="1" dirty="0"/>
            <a:t>建立表格、圖表和資料表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C8823AB9-91C9-4D7B-9080-1660656A8584}" type="parTrans" cxnId="{362053A8-07D8-443B-AE49-5B5D4EE0D2B7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AEB84362-E3FA-458C-8F74-8711C312FCE5}" type="sibTrans" cxnId="{362053A8-07D8-443B-AE49-5B5D4EE0D2B7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0D02D26B-5708-48B9-AEBD-EF427D40CD45}">
      <dgm:prSet custT="1"/>
      <dgm:spPr>
        <a:gradFill rotWithShape="0">
          <a:gsLst>
            <a:gs pos="0">
              <a:srgbClr val="EF7920">
                <a:lumMod val="50000"/>
                <a:lumOff val="50000"/>
                <a:alpha val="50000"/>
              </a:srgbClr>
            </a:gs>
            <a:gs pos="50000">
              <a:schemeClr val="bg2">
                <a:lumMod val="90000"/>
              </a:schemeClr>
            </a:gs>
            <a:gs pos="70000">
              <a:schemeClr val="bg2"/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rtl="0"/>
          <a:r>
            <a:rPr lang="zh-TW" sz="2400" b="1"/>
            <a:t>套用轉換和動畫</a:t>
          </a:r>
          <a:endParaRPr lang="zh-TW" sz="24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ED2EAF7-0475-4BE3-9E46-E577901C3A3D}" type="parTrans" cxnId="{CA6B7D28-9294-44EC-BCAE-554F9512EC1D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D834AE5E-0937-436E-873F-F1EC96040A8C}" type="sibTrans" cxnId="{CA6B7D28-9294-44EC-BCAE-554F9512EC1D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9A4C01A1-8CCC-4BCB-87EE-208C0AACC96B}">
      <dgm:prSet custT="1"/>
      <dgm:spPr>
        <a:gradFill rotWithShape="0">
          <a:gsLst>
            <a:gs pos="0">
              <a:srgbClr val="EF7920">
                <a:lumMod val="50000"/>
                <a:lumOff val="50000"/>
                <a:alpha val="50000"/>
              </a:srgbClr>
            </a:gs>
            <a:gs pos="50000">
              <a:schemeClr val="bg2">
                <a:lumMod val="90000"/>
              </a:schemeClr>
            </a:gs>
            <a:gs pos="70000">
              <a:schemeClr val="bg2"/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rtl="0"/>
          <a:r>
            <a:rPr lang="zh-TW" sz="2400" b="1" dirty="0"/>
            <a:t>錄製旁白並做成影片、遞交簡報</a:t>
          </a:r>
          <a:endParaRPr lang="zh-TW" altLang="en-US" sz="24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DE565285-5A0E-463C-9C43-1CE55A34A818}" type="parTrans" cxnId="{22A202A3-BC89-448B-9648-C886323E3252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791E97FA-4602-42A7-8D8E-84838FF7DFE5}" type="sibTrans" cxnId="{22A202A3-BC89-448B-9648-C886323E3252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F6529C2C-DB57-49CE-9DB3-86D212D64DBC}">
      <dgm:prSet custT="1"/>
      <dgm:spPr>
        <a:gradFill rotWithShape="0">
          <a:gsLst>
            <a:gs pos="0">
              <a:srgbClr val="EF7920">
                <a:lumMod val="50000"/>
                <a:lumOff val="50000"/>
                <a:alpha val="50000"/>
              </a:srgbClr>
            </a:gs>
            <a:gs pos="50000">
              <a:schemeClr val="bg2">
                <a:lumMod val="90000"/>
              </a:schemeClr>
            </a:gs>
            <a:gs pos="70000">
              <a:schemeClr val="bg2"/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rtl="0"/>
          <a:r>
            <a:rPr lang="zh-TW" altLang="en-US" sz="2400" b="1"/>
            <a:t>簡報技巧、雲端工具運用</a:t>
          </a:r>
          <a:endParaRPr lang="zh-TW" sz="24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CF6866E4-5805-41A7-8A13-BB98666F612F}" type="parTrans" cxnId="{3387CEED-8BAD-4D3E-8D9C-B5A7B3448CE0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5A518CBA-B46F-44C3-A7C4-9445B1B306FF}" type="sibTrans" cxnId="{3387CEED-8BAD-4D3E-8D9C-B5A7B3448CE0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7CCF3534-91CE-45B9-A644-B465F1C29B51}" type="pres">
      <dgm:prSet presAssocID="{B64EEA78-DEBA-4D6A-9427-7A06B4781541}" presName="Name0" presStyleCnt="0">
        <dgm:presLayoutVars>
          <dgm:chMax val="7"/>
          <dgm:chPref val="7"/>
          <dgm:dir/>
        </dgm:presLayoutVars>
      </dgm:prSet>
      <dgm:spPr/>
    </dgm:pt>
    <dgm:pt modelId="{F24AC1A9-5F9A-443B-BC83-78A43F8D029E}" type="pres">
      <dgm:prSet presAssocID="{B64EEA78-DEBA-4D6A-9427-7A06B4781541}" presName="Name1" presStyleCnt="0"/>
      <dgm:spPr/>
    </dgm:pt>
    <dgm:pt modelId="{1DCB2B41-BBC2-4635-9B17-3ED3BB30AFC8}" type="pres">
      <dgm:prSet presAssocID="{B64EEA78-DEBA-4D6A-9427-7A06B4781541}" presName="cycle" presStyleCnt="0"/>
      <dgm:spPr/>
    </dgm:pt>
    <dgm:pt modelId="{F7104483-D3AE-4BE8-A27D-5BA98C35D110}" type="pres">
      <dgm:prSet presAssocID="{B64EEA78-DEBA-4D6A-9427-7A06B4781541}" presName="srcNode" presStyleLbl="node1" presStyleIdx="0" presStyleCnt="6"/>
      <dgm:spPr/>
    </dgm:pt>
    <dgm:pt modelId="{3F970C79-E29F-40EE-A9F9-55A0635794CA}" type="pres">
      <dgm:prSet presAssocID="{B64EEA78-DEBA-4D6A-9427-7A06B4781541}" presName="conn" presStyleLbl="parChTrans1D2" presStyleIdx="0" presStyleCnt="1"/>
      <dgm:spPr/>
    </dgm:pt>
    <dgm:pt modelId="{077CE18A-E981-4879-871C-8BBCE05CD4FE}" type="pres">
      <dgm:prSet presAssocID="{B64EEA78-DEBA-4D6A-9427-7A06B4781541}" presName="extraNode" presStyleLbl="node1" presStyleIdx="0" presStyleCnt="6"/>
      <dgm:spPr/>
    </dgm:pt>
    <dgm:pt modelId="{8D529E2B-E77B-480E-8425-45004FFCF4DB}" type="pres">
      <dgm:prSet presAssocID="{B64EEA78-DEBA-4D6A-9427-7A06B4781541}" presName="dstNode" presStyleLbl="node1" presStyleIdx="0" presStyleCnt="6"/>
      <dgm:spPr/>
    </dgm:pt>
    <dgm:pt modelId="{5B0F1B8F-42AE-4213-BBE1-BC3928CE39A4}" type="pres">
      <dgm:prSet presAssocID="{31E01C83-0FC0-4297-BD1F-FC79EB876D5D}" presName="text_1" presStyleLbl="node1" presStyleIdx="0" presStyleCnt="6">
        <dgm:presLayoutVars>
          <dgm:bulletEnabled val="1"/>
        </dgm:presLayoutVars>
      </dgm:prSet>
      <dgm:spPr/>
    </dgm:pt>
    <dgm:pt modelId="{C329557A-2DEE-4512-B3C2-4AF896D22BAB}" type="pres">
      <dgm:prSet presAssocID="{31E01C83-0FC0-4297-BD1F-FC79EB876D5D}" presName="accent_1" presStyleCnt="0"/>
      <dgm:spPr/>
    </dgm:pt>
    <dgm:pt modelId="{D18CFEB2-DD9C-4043-98A9-F6EFF28B2280}" type="pres">
      <dgm:prSet presAssocID="{31E01C83-0FC0-4297-BD1F-FC79EB876D5D}" presName="accentRepeatNode" presStyleLbl="solidFgAcc1" presStyleIdx="0" presStyleCnt="6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711E2D-BAAC-4BF6-95C6-CAE3C651A8D4}" type="pres">
      <dgm:prSet presAssocID="{7D33D409-6D48-49C3-84C5-F02B9B082374}" presName="text_2" presStyleLbl="node1" presStyleIdx="1" presStyleCnt="6">
        <dgm:presLayoutVars>
          <dgm:bulletEnabled val="1"/>
        </dgm:presLayoutVars>
      </dgm:prSet>
      <dgm:spPr/>
    </dgm:pt>
    <dgm:pt modelId="{20A368ED-E1F3-4CA1-86A6-F7C005A3E6C5}" type="pres">
      <dgm:prSet presAssocID="{7D33D409-6D48-49C3-84C5-F02B9B082374}" presName="accent_2" presStyleCnt="0"/>
      <dgm:spPr/>
    </dgm:pt>
    <dgm:pt modelId="{C8126FCE-BBFA-4771-863F-6F87C04D2938}" type="pres">
      <dgm:prSet presAssocID="{7D33D409-6D48-49C3-84C5-F02B9B082374}" presName="accentRepeatNode" presStyleLbl="solidFgAcc1" presStyleIdx="1" presStyleCnt="6"/>
      <dgm:spPr>
        <a:blipFill dpi="0"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A85331-C859-42DB-B0AF-76C51449660D}" type="pres">
      <dgm:prSet presAssocID="{BA4592DC-DFE3-45D8-99A8-66DBA51935D8}" presName="text_3" presStyleLbl="node1" presStyleIdx="2" presStyleCnt="6">
        <dgm:presLayoutVars>
          <dgm:bulletEnabled val="1"/>
        </dgm:presLayoutVars>
      </dgm:prSet>
      <dgm:spPr/>
    </dgm:pt>
    <dgm:pt modelId="{40B393B5-C20A-444E-8C3E-A3D7E40A2C4C}" type="pres">
      <dgm:prSet presAssocID="{BA4592DC-DFE3-45D8-99A8-66DBA51935D8}" presName="accent_3" presStyleCnt="0"/>
      <dgm:spPr/>
    </dgm:pt>
    <dgm:pt modelId="{D445E764-8A37-47B4-AA46-CB2661C371DC}" type="pres">
      <dgm:prSet presAssocID="{BA4592DC-DFE3-45D8-99A8-66DBA51935D8}" presName="accentRepeatNode" presStyleLbl="solidFgAcc1" presStyleIdx="2" presStyleCnt="6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1CF9DE1-4465-4569-8F4B-D6188625DE26}" type="pres">
      <dgm:prSet presAssocID="{0D02D26B-5708-48B9-AEBD-EF427D40CD45}" presName="text_4" presStyleLbl="node1" presStyleIdx="3" presStyleCnt="6">
        <dgm:presLayoutVars>
          <dgm:bulletEnabled val="1"/>
        </dgm:presLayoutVars>
      </dgm:prSet>
      <dgm:spPr/>
    </dgm:pt>
    <dgm:pt modelId="{3B5B46BE-BCF2-46E9-B4B3-4F72C4553E62}" type="pres">
      <dgm:prSet presAssocID="{0D02D26B-5708-48B9-AEBD-EF427D40CD45}" presName="accent_4" presStyleCnt="0"/>
      <dgm:spPr/>
    </dgm:pt>
    <dgm:pt modelId="{0CE15BD3-5039-48E1-A3AE-9E5D33B4FBC7}" type="pres">
      <dgm:prSet presAssocID="{0D02D26B-5708-48B9-AEBD-EF427D40CD45}" presName="accentRepeatNode" presStyleLbl="solidFgAcc1" presStyleIdx="3" presStyleCnt="6"/>
      <dgm:spPr>
        <a:blipFill dpi="0"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69FA0E-BD19-4321-A133-4A120DC622C2}" type="pres">
      <dgm:prSet presAssocID="{9A4C01A1-8CCC-4BCB-87EE-208C0AACC96B}" presName="text_5" presStyleLbl="node1" presStyleIdx="4" presStyleCnt="6">
        <dgm:presLayoutVars>
          <dgm:bulletEnabled val="1"/>
        </dgm:presLayoutVars>
      </dgm:prSet>
      <dgm:spPr/>
    </dgm:pt>
    <dgm:pt modelId="{FD5C9395-E60C-489B-B219-47BEFCA1B978}" type="pres">
      <dgm:prSet presAssocID="{9A4C01A1-8CCC-4BCB-87EE-208C0AACC96B}" presName="accent_5" presStyleCnt="0"/>
      <dgm:spPr/>
    </dgm:pt>
    <dgm:pt modelId="{58FD37CA-6B1C-4513-B0E8-C8F273358C59}" type="pres">
      <dgm:prSet presAssocID="{9A4C01A1-8CCC-4BCB-87EE-208C0AACC96B}" presName="accentRepeatNode" presStyleLbl="solidFgAcc1" presStyleIdx="4" presStyleCnt="6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BCF2D5F-F042-47F6-B984-28A61306EC5C}" type="pres">
      <dgm:prSet presAssocID="{F6529C2C-DB57-49CE-9DB3-86D212D64DBC}" presName="text_6" presStyleLbl="node1" presStyleIdx="5" presStyleCnt="6">
        <dgm:presLayoutVars>
          <dgm:bulletEnabled val="1"/>
        </dgm:presLayoutVars>
      </dgm:prSet>
      <dgm:spPr/>
    </dgm:pt>
    <dgm:pt modelId="{859B3641-3EC1-4A01-8EF9-0C6AB7DC7706}" type="pres">
      <dgm:prSet presAssocID="{F6529C2C-DB57-49CE-9DB3-86D212D64DBC}" presName="accent_6" presStyleCnt="0"/>
      <dgm:spPr/>
    </dgm:pt>
    <dgm:pt modelId="{767D8F4C-C49F-4A20-9934-4BCE3B8294C3}" type="pres">
      <dgm:prSet presAssocID="{F6529C2C-DB57-49CE-9DB3-86D212D64DBC}" presName="accentRepeatNode" presStyleLbl="solidFgAcc1" presStyleIdx="5" presStyleCnt="6"/>
      <dgm:spPr>
        <a:blipFill dpi="0"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C6692205-C36A-49F5-A813-7B4E30188FB5}" type="presOf" srcId="{0D02D26B-5708-48B9-AEBD-EF427D40CD45}" destId="{71CF9DE1-4465-4569-8F4B-D6188625DE26}" srcOrd="0" destOrd="0" presId="urn:microsoft.com/office/officeart/2008/layout/VerticalCurvedList"/>
    <dgm:cxn modelId="{53AF060E-DC58-40F5-9549-ADE7C2F13E3F}" type="presOf" srcId="{B64EEA78-DEBA-4D6A-9427-7A06B4781541}" destId="{7CCF3534-91CE-45B9-A644-B465F1C29B51}" srcOrd="0" destOrd="0" presId="urn:microsoft.com/office/officeart/2008/layout/VerticalCurvedList"/>
    <dgm:cxn modelId="{F73CE222-38A2-4589-A1A8-A4B015037FFB}" type="presOf" srcId="{37681075-ECBE-4BC3-BF19-1E6966A6559A}" destId="{3F970C79-E29F-40EE-A9F9-55A0635794CA}" srcOrd="0" destOrd="0" presId="urn:microsoft.com/office/officeart/2008/layout/VerticalCurvedList"/>
    <dgm:cxn modelId="{CA6B7D28-9294-44EC-BCAE-554F9512EC1D}" srcId="{B64EEA78-DEBA-4D6A-9427-7A06B4781541}" destId="{0D02D26B-5708-48B9-AEBD-EF427D40CD45}" srcOrd="3" destOrd="0" parTransId="{1ED2EAF7-0475-4BE3-9E46-E577901C3A3D}" sibTransId="{D834AE5E-0937-436E-873F-F1EC96040A8C}"/>
    <dgm:cxn modelId="{670E0A32-9DA2-41F9-87DA-EF1EA1835DBB}" srcId="{B64EEA78-DEBA-4D6A-9427-7A06B4781541}" destId="{7D33D409-6D48-49C3-84C5-F02B9B082374}" srcOrd="1" destOrd="0" parTransId="{3784E42D-9A91-4240-8682-EE2ED21CBE34}" sibTransId="{760E7A70-4220-432F-B96C-0D72631AC01E}"/>
    <dgm:cxn modelId="{7C75D339-00F7-4A92-80D4-9ECCB6B58686}" srcId="{B64EEA78-DEBA-4D6A-9427-7A06B4781541}" destId="{31E01C83-0FC0-4297-BD1F-FC79EB876D5D}" srcOrd="0" destOrd="0" parTransId="{563C0E9F-BBE0-4B81-8BB9-ACD56B5F56AD}" sibTransId="{37681075-ECBE-4BC3-BF19-1E6966A6559A}"/>
    <dgm:cxn modelId="{403FE646-FAE4-4916-AA2C-6CA395731312}" type="presOf" srcId="{7D33D409-6D48-49C3-84C5-F02B9B082374}" destId="{81711E2D-BAAC-4BF6-95C6-CAE3C651A8D4}" srcOrd="0" destOrd="0" presId="urn:microsoft.com/office/officeart/2008/layout/VerticalCurvedList"/>
    <dgm:cxn modelId="{99951376-8FEF-4137-B8AC-2787B1F3CDBC}" type="presOf" srcId="{F6529C2C-DB57-49CE-9DB3-86D212D64DBC}" destId="{6BCF2D5F-F042-47F6-B984-28A61306EC5C}" srcOrd="0" destOrd="0" presId="urn:microsoft.com/office/officeart/2008/layout/VerticalCurvedList"/>
    <dgm:cxn modelId="{C225C07E-41A6-4305-8481-E3A67500FC15}" type="presOf" srcId="{31E01C83-0FC0-4297-BD1F-FC79EB876D5D}" destId="{5B0F1B8F-42AE-4213-BBE1-BC3928CE39A4}" srcOrd="0" destOrd="0" presId="urn:microsoft.com/office/officeart/2008/layout/VerticalCurvedList"/>
    <dgm:cxn modelId="{22A202A3-BC89-448B-9648-C886323E3252}" srcId="{B64EEA78-DEBA-4D6A-9427-7A06B4781541}" destId="{9A4C01A1-8CCC-4BCB-87EE-208C0AACC96B}" srcOrd="4" destOrd="0" parTransId="{DE565285-5A0E-463C-9C43-1CE55A34A818}" sibTransId="{791E97FA-4602-42A7-8D8E-84838FF7DFE5}"/>
    <dgm:cxn modelId="{362053A8-07D8-443B-AE49-5B5D4EE0D2B7}" srcId="{B64EEA78-DEBA-4D6A-9427-7A06B4781541}" destId="{BA4592DC-DFE3-45D8-99A8-66DBA51935D8}" srcOrd="2" destOrd="0" parTransId="{C8823AB9-91C9-4D7B-9080-1660656A8584}" sibTransId="{AEB84362-E3FA-458C-8F74-8711C312FCE5}"/>
    <dgm:cxn modelId="{EC53A4BD-0FAD-4262-98C5-F5D1B5A06BE4}" type="presOf" srcId="{BA4592DC-DFE3-45D8-99A8-66DBA51935D8}" destId="{C3A85331-C859-42DB-B0AF-76C51449660D}" srcOrd="0" destOrd="0" presId="urn:microsoft.com/office/officeart/2008/layout/VerticalCurvedList"/>
    <dgm:cxn modelId="{3387CEED-8BAD-4D3E-8D9C-B5A7B3448CE0}" srcId="{B64EEA78-DEBA-4D6A-9427-7A06B4781541}" destId="{F6529C2C-DB57-49CE-9DB3-86D212D64DBC}" srcOrd="5" destOrd="0" parTransId="{CF6866E4-5805-41A7-8A13-BB98666F612F}" sibTransId="{5A518CBA-B46F-44C3-A7C4-9445B1B306FF}"/>
    <dgm:cxn modelId="{D2467EF5-50F0-4E53-B6F1-D0E5BB28931D}" type="presOf" srcId="{9A4C01A1-8CCC-4BCB-87EE-208C0AACC96B}" destId="{6569FA0E-BD19-4321-A133-4A120DC622C2}" srcOrd="0" destOrd="0" presId="urn:microsoft.com/office/officeart/2008/layout/VerticalCurvedList"/>
    <dgm:cxn modelId="{D12D515A-2CA4-487C-856B-B613913CBF8D}" type="presParOf" srcId="{7CCF3534-91CE-45B9-A644-B465F1C29B51}" destId="{F24AC1A9-5F9A-443B-BC83-78A43F8D029E}" srcOrd="0" destOrd="0" presId="urn:microsoft.com/office/officeart/2008/layout/VerticalCurvedList"/>
    <dgm:cxn modelId="{E9E3FE02-939E-4B6A-B4F4-DB2719E3C39D}" type="presParOf" srcId="{F24AC1A9-5F9A-443B-BC83-78A43F8D029E}" destId="{1DCB2B41-BBC2-4635-9B17-3ED3BB30AFC8}" srcOrd="0" destOrd="0" presId="urn:microsoft.com/office/officeart/2008/layout/VerticalCurvedList"/>
    <dgm:cxn modelId="{1C3E7B06-65AC-47F4-8214-21B9CCCC0529}" type="presParOf" srcId="{1DCB2B41-BBC2-4635-9B17-3ED3BB30AFC8}" destId="{F7104483-D3AE-4BE8-A27D-5BA98C35D110}" srcOrd="0" destOrd="0" presId="urn:microsoft.com/office/officeart/2008/layout/VerticalCurvedList"/>
    <dgm:cxn modelId="{062EC16D-F4B6-43B7-90BB-5EEFA1C342C8}" type="presParOf" srcId="{1DCB2B41-BBC2-4635-9B17-3ED3BB30AFC8}" destId="{3F970C79-E29F-40EE-A9F9-55A0635794CA}" srcOrd="1" destOrd="0" presId="urn:microsoft.com/office/officeart/2008/layout/VerticalCurvedList"/>
    <dgm:cxn modelId="{43F7633E-BA56-4850-A4EA-FF1204C93C91}" type="presParOf" srcId="{1DCB2B41-BBC2-4635-9B17-3ED3BB30AFC8}" destId="{077CE18A-E981-4879-871C-8BBCE05CD4FE}" srcOrd="2" destOrd="0" presId="urn:microsoft.com/office/officeart/2008/layout/VerticalCurvedList"/>
    <dgm:cxn modelId="{D193FF5C-B157-4CB1-82C1-3F84B9E525FF}" type="presParOf" srcId="{1DCB2B41-BBC2-4635-9B17-3ED3BB30AFC8}" destId="{8D529E2B-E77B-480E-8425-45004FFCF4DB}" srcOrd="3" destOrd="0" presId="urn:microsoft.com/office/officeart/2008/layout/VerticalCurvedList"/>
    <dgm:cxn modelId="{0E2BCEC0-B792-4A2D-BA7E-3FDE47FAD5B7}" type="presParOf" srcId="{F24AC1A9-5F9A-443B-BC83-78A43F8D029E}" destId="{5B0F1B8F-42AE-4213-BBE1-BC3928CE39A4}" srcOrd="1" destOrd="0" presId="urn:microsoft.com/office/officeart/2008/layout/VerticalCurvedList"/>
    <dgm:cxn modelId="{354E8C4B-D44F-445D-8F4B-4B7544A32232}" type="presParOf" srcId="{F24AC1A9-5F9A-443B-BC83-78A43F8D029E}" destId="{C329557A-2DEE-4512-B3C2-4AF896D22BAB}" srcOrd="2" destOrd="0" presId="urn:microsoft.com/office/officeart/2008/layout/VerticalCurvedList"/>
    <dgm:cxn modelId="{BCAE2EF8-D8A0-49D8-A0E2-0E949718713B}" type="presParOf" srcId="{C329557A-2DEE-4512-B3C2-4AF896D22BAB}" destId="{D18CFEB2-DD9C-4043-98A9-F6EFF28B2280}" srcOrd="0" destOrd="0" presId="urn:microsoft.com/office/officeart/2008/layout/VerticalCurvedList"/>
    <dgm:cxn modelId="{7F195C86-D80D-4325-A3A7-D9098995EDAE}" type="presParOf" srcId="{F24AC1A9-5F9A-443B-BC83-78A43F8D029E}" destId="{81711E2D-BAAC-4BF6-95C6-CAE3C651A8D4}" srcOrd="3" destOrd="0" presId="urn:microsoft.com/office/officeart/2008/layout/VerticalCurvedList"/>
    <dgm:cxn modelId="{34337DDD-698A-4850-9D85-5962C7B45FD9}" type="presParOf" srcId="{F24AC1A9-5F9A-443B-BC83-78A43F8D029E}" destId="{20A368ED-E1F3-4CA1-86A6-F7C005A3E6C5}" srcOrd="4" destOrd="0" presId="urn:microsoft.com/office/officeart/2008/layout/VerticalCurvedList"/>
    <dgm:cxn modelId="{028204D1-30C9-4B49-BA9A-A00F824CD045}" type="presParOf" srcId="{20A368ED-E1F3-4CA1-86A6-F7C005A3E6C5}" destId="{C8126FCE-BBFA-4771-863F-6F87C04D2938}" srcOrd="0" destOrd="0" presId="urn:microsoft.com/office/officeart/2008/layout/VerticalCurvedList"/>
    <dgm:cxn modelId="{841D9BE5-EA6A-4737-BF5C-BB4D83356AF9}" type="presParOf" srcId="{F24AC1A9-5F9A-443B-BC83-78A43F8D029E}" destId="{C3A85331-C859-42DB-B0AF-76C51449660D}" srcOrd="5" destOrd="0" presId="urn:microsoft.com/office/officeart/2008/layout/VerticalCurvedList"/>
    <dgm:cxn modelId="{13E7DF8E-8F27-4A03-80EA-7CB29487B338}" type="presParOf" srcId="{F24AC1A9-5F9A-443B-BC83-78A43F8D029E}" destId="{40B393B5-C20A-444E-8C3E-A3D7E40A2C4C}" srcOrd="6" destOrd="0" presId="urn:microsoft.com/office/officeart/2008/layout/VerticalCurvedList"/>
    <dgm:cxn modelId="{AC535F76-F7B8-4EB6-8AB1-B27AFDD4041C}" type="presParOf" srcId="{40B393B5-C20A-444E-8C3E-A3D7E40A2C4C}" destId="{D445E764-8A37-47B4-AA46-CB2661C371DC}" srcOrd="0" destOrd="0" presId="urn:microsoft.com/office/officeart/2008/layout/VerticalCurvedList"/>
    <dgm:cxn modelId="{A1DDC94C-C507-41C0-8ECF-194AA486E9A1}" type="presParOf" srcId="{F24AC1A9-5F9A-443B-BC83-78A43F8D029E}" destId="{71CF9DE1-4465-4569-8F4B-D6188625DE26}" srcOrd="7" destOrd="0" presId="urn:microsoft.com/office/officeart/2008/layout/VerticalCurvedList"/>
    <dgm:cxn modelId="{82FD57CC-268B-4360-927B-D62F7F23E6E9}" type="presParOf" srcId="{F24AC1A9-5F9A-443B-BC83-78A43F8D029E}" destId="{3B5B46BE-BCF2-46E9-B4B3-4F72C4553E62}" srcOrd="8" destOrd="0" presId="urn:microsoft.com/office/officeart/2008/layout/VerticalCurvedList"/>
    <dgm:cxn modelId="{7714B847-CAA3-4F49-8DF7-5B669089CC37}" type="presParOf" srcId="{3B5B46BE-BCF2-46E9-B4B3-4F72C4553E62}" destId="{0CE15BD3-5039-48E1-A3AE-9E5D33B4FBC7}" srcOrd="0" destOrd="0" presId="urn:microsoft.com/office/officeart/2008/layout/VerticalCurvedList"/>
    <dgm:cxn modelId="{8012DE01-64DB-429F-8D9B-B6CA2C462221}" type="presParOf" srcId="{F24AC1A9-5F9A-443B-BC83-78A43F8D029E}" destId="{6569FA0E-BD19-4321-A133-4A120DC622C2}" srcOrd="9" destOrd="0" presId="urn:microsoft.com/office/officeart/2008/layout/VerticalCurvedList"/>
    <dgm:cxn modelId="{C9CE8833-7EC4-4601-B7FD-53DC23CE5404}" type="presParOf" srcId="{F24AC1A9-5F9A-443B-BC83-78A43F8D029E}" destId="{FD5C9395-E60C-489B-B219-47BEFCA1B978}" srcOrd="10" destOrd="0" presId="urn:microsoft.com/office/officeart/2008/layout/VerticalCurvedList"/>
    <dgm:cxn modelId="{1638A06B-A5A3-4193-8132-F11C82B7C248}" type="presParOf" srcId="{FD5C9395-E60C-489B-B219-47BEFCA1B978}" destId="{58FD37CA-6B1C-4513-B0E8-C8F273358C59}" srcOrd="0" destOrd="0" presId="urn:microsoft.com/office/officeart/2008/layout/VerticalCurvedList"/>
    <dgm:cxn modelId="{682881AE-3761-4642-B867-C3F422396557}" type="presParOf" srcId="{F24AC1A9-5F9A-443B-BC83-78A43F8D029E}" destId="{6BCF2D5F-F042-47F6-B984-28A61306EC5C}" srcOrd="11" destOrd="0" presId="urn:microsoft.com/office/officeart/2008/layout/VerticalCurvedList"/>
    <dgm:cxn modelId="{23490F51-8517-4F41-948E-93560FAC7E65}" type="presParOf" srcId="{F24AC1A9-5F9A-443B-BC83-78A43F8D029E}" destId="{859B3641-3EC1-4A01-8EF9-0C6AB7DC7706}" srcOrd="12" destOrd="0" presId="urn:microsoft.com/office/officeart/2008/layout/VerticalCurvedList"/>
    <dgm:cxn modelId="{E65B2D6F-D013-45B6-8316-7D3AED59C5CE}" type="presParOf" srcId="{859B3641-3EC1-4A01-8EF9-0C6AB7DC7706}" destId="{767D8F4C-C49F-4A20-9934-4BCE3B8294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021292-B951-4040-A4E2-75B3C7725733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015CA23-88EC-456C-BB04-C9BDDD87273D}">
      <dgm:prSet custT="1"/>
      <dgm:spPr>
        <a:solidFill>
          <a:srgbClr val="0066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altLang="en-US" sz="2000" b="1" dirty="0"/>
            <a:t>進入</a:t>
          </a:r>
          <a:endParaRPr lang="zh-TW" altLang="en-US" sz="2000" dirty="0"/>
        </a:p>
      </dgm:t>
    </dgm:pt>
    <dgm:pt modelId="{B428BFD7-9197-480A-8B1D-277DCA98E365}" type="parTrans" cxnId="{7C7BC85C-BF05-4054-B6AC-ADC7FFC2FFD8}">
      <dgm:prSet/>
      <dgm:spPr/>
      <dgm:t>
        <a:bodyPr/>
        <a:lstStyle/>
        <a:p>
          <a:endParaRPr lang="zh-TW" altLang="en-US" sz="2000"/>
        </a:p>
      </dgm:t>
    </dgm:pt>
    <dgm:pt modelId="{73F13B31-5E32-41F5-8B30-1F40491646F3}" type="sibTrans" cxnId="{7C7BC85C-BF05-4054-B6AC-ADC7FFC2FFD8}">
      <dgm:prSet/>
      <dgm:spPr/>
      <dgm:t>
        <a:bodyPr/>
        <a:lstStyle/>
        <a:p>
          <a:endParaRPr lang="zh-TW" altLang="en-US" sz="2000"/>
        </a:p>
      </dgm:t>
    </dgm:pt>
    <dgm:pt modelId="{27C0DDD9-5E12-49BE-9001-CB01140CE001}">
      <dgm:prSet custT="1"/>
      <dgm:spPr>
        <a:solidFill>
          <a:srgbClr val="E2A90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altLang="en-US" sz="2000" b="1" dirty="0"/>
            <a:t>強調</a:t>
          </a:r>
          <a:endParaRPr lang="zh-TW" altLang="en-US" sz="2000" dirty="0"/>
        </a:p>
      </dgm:t>
    </dgm:pt>
    <dgm:pt modelId="{01BD255F-E8D8-42B1-A446-57F7BFBA42BC}" type="parTrans" cxnId="{0B383164-25C6-4AF3-83AE-BCB662E8439C}">
      <dgm:prSet/>
      <dgm:spPr/>
      <dgm:t>
        <a:bodyPr/>
        <a:lstStyle/>
        <a:p>
          <a:endParaRPr lang="zh-TW" altLang="en-US" sz="2000"/>
        </a:p>
      </dgm:t>
    </dgm:pt>
    <dgm:pt modelId="{8F1E596A-184C-4DAF-819A-700D9884AB19}" type="sibTrans" cxnId="{0B383164-25C6-4AF3-83AE-BCB662E8439C}">
      <dgm:prSet/>
      <dgm:spPr/>
      <dgm:t>
        <a:bodyPr/>
        <a:lstStyle/>
        <a:p>
          <a:endParaRPr lang="zh-TW" altLang="en-US" sz="2000"/>
        </a:p>
      </dgm:t>
    </dgm:pt>
    <dgm:pt modelId="{CB9A372E-6746-43BC-A1D0-CD61036D5D85}">
      <dgm:prSet custT="1"/>
      <dgm:spPr>
        <a:solidFill>
          <a:srgbClr val="80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altLang="en-US" sz="2000" b="1" dirty="0"/>
            <a:t>結束</a:t>
          </a:r>
          <a:endParaRPr lang="zh-TW" altLang="en-US" sz="2000" dirty="0"/>
        </a:p>
      </dgm:t>
    </dgm:pt>
    <dgm:pt modelId="{8E2DD1A1-9148-4FA2-8527-47A22F5C7904}" type="parTrans" cxnId="{606B561F-C31A-4441-B2EF-6EB684E7E30D}">
      <dgm:prSet/>
      <dgm:spPr/>
      <dgm:t>
        <a:bodyPr/>
        <a:lstStyle/>
        <a:p>
          <a:endParaRPr lang="zh-TW" altLang="en-US" sz="2000"/>
        </a:p>
      </dgm:t>
    </dgm:pt>
    <dgm:pt modelId="{F0A8CA3B-B17E-4777-A37A-D23FFAD957FC}" type="sibTrans" cxnId="{606B561F-C31A-4441-B2EF-6EB684E7E30D}">
      <dgm:prSet/>
      <dgm:spPr/>
      <dgm:t>
        <a:bodyPr/>
        <a:lstStyle/>
        <a:p>
          <a:endParaRPr lang="zh-TW" altLang="en-US" sz="2000"/>
        </a:p>
      </dgm:t>
    </dgm:pt>
    <dgm:pt modelId="{61ACC99B-951C-40C6-BF86-8799B47DF108}">
      <dgm:prSet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altLang="en-US" sz="2000" b="1" dirty="0"/>
            <a:t>影片路徑</a:t>
          </a:r>
          <a:endParaRPr lang="zh-TW" altLang="en-US" sz="2000" dirty="0"/>
        </a:p>
      </dgm:t>
    </dgm:pt>
    <dgm:pt modelId="{40CEC834-C3D1-4875-9B8C-37766A519176}" type="parTrans" cxnId="{88F805DB-DD33-4D80-BFBF-7903F5D69DA5}">
      <dgm:prSet/>
      <dgm:spPr/>
      <dgm:t>
        <a:bodyPr/>
        <a:lstStyle/>
        <a:p>
          <a:endParaRPr lang="zh-TW" altLang="en-US" sz="2000"/>
        </a:p>
      </dgm:t>
    </dgm:pt>
    <dgm:pt modelId="{6A6D961F-8599-4293-9A6A-BDF3DFF746D9}" type="sibTrans" cxnId="{88F805DB-DD33-4D80-BFBF-7903F5D69DA5}">
      <dgm:prSet/>
      <dgm:spPr/>
      <dgm:t>
        <a:bodyPr/>
        <a:lstStyle/>
        <a:p>
          <a:endParaRPr lang="zh-TW" altLang="en-US" sz="2000"/>
        </a:p>
      </dgm:t>
    </dgm:pt>
    <dgm:pt modelId="{19D4DB40-31B8-4E95-8145-B7167873BB51}">
      <dgm:prSet custT="1"/>
      <dgm:spPr>
        <a:solidFill>
          <a:srgbClr val="CFEBD8">
            <a:alpha val="89804"/>
          </a:srgb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altLang="en-US" sz="2000" b="1" dirty="0"/>
            <a:t>物件原先不顯示，觸發後才進入頁面</a:t>
          </a:r>
          <a:endParaRPr lang="zh-TW" altLang="en-US" sz="2000" dirty="0"/>
        </a:p>
      </dgm:t>
    </dgm:pt>
    <dgm:pt modelId="{2EF41742-8457-4442-B6A5-BB147BF302F2}" type="parTrans" cxnId="{3BB21DD8-2BBA-422A-86B5-8D222C545B86}">
      <dgm:prSet/>
      <dgm:spPr/>
      <dgm:t>
        <a:bodyPr/>
        <a:lstStyle/>
        <a:p>
          <a:endParaRPr lang="zh-TW" altLang="en-US" sz="2000"/>
        </a:p>
      </dgm:t>
    </dgm:pt>
    <dgm:pt modelId="{768663D7-A757-4A4F-809A-08689867481C}" type="sibTrans" cxnId="{3BB21DD8-2BBA-422A-86B5-8D222C545B86}">
      <dgm:prSet/>
      <dgm:spPr/>
      <dgm:t>
        <a:bodyPr/>
        <a:lstStyle/>
        <a:p>
          <a:endParaRPr lang="zh-TW" altLang="en-US" sz="2000"/>
        </a:p>
      </dgm:t>
    </dgm:pt>
    <dgm:pt modelId="{798E9E84-E9DD-42FD-AACD-65695ECAD5CC}">
      <dgm:prSet custT="1"/>
      <dgm:spPr>
        <a:solidFill>
          <a:srgbClr val="F6EECA">
            <a:alpha val="89804"/>
          </a:srgb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altLang="en-US" sz="2000" b="1"/>
            <a:t>物件已顯示，觸發後變形以吸引觀眾注意</a:t>
          </a:r>
          <a:endParaRPr lang="zh-TW" altLang="en-US" sz="2000"/>
        </a:p>
      </dgm:t>
    </dgm:pt>
    <dgm:pt modelId="{50E6B127-F671-4FDA-981C-6DEDA10098EF}" type="parTrans" cxnId="{4E325E2E-98A0-4459-988E-F03665AA9C29}">
      <dgm:prSet/>
      <dgm:spPr/>
      <dgm:t>
        <a:bodyPr/>
        <a:lstStyle/>
        <a:p>
          <a:endParaRPr lang="zh-TW" altLang="en-US" sz="2000"/>
        </a:p>
      </dgm:t>
    </dgm:pt>
    <dgm:pt modelId="{B26AE179-1572-4D96-A82D-08CF2A3D034D}" type="sibTrans" cxnId="{4E325E2E-98A0-4459-988E-F03665AA9C29}">
      <dgm:prSet/>
      <dgm:spPr/>
      <dgm:t>
        <a:bodyPr/>
        <a:lstStyle/>
        <a:p>
          <a:endParaRPr lang="zh-TW" altLang="en-US" sz="2000"/>
        </a:p>
      </dgm:t>
    </dgm:pt>
    <dgm:pt modelId="{2133A9BB-54B9-41BB-B8C4-2AF025B004BF}">
      <dgm:prSet custT="1"/>
      <dgm:spPr>
        <a:solidFill>
          <a:srgbClr val="FFE5EE">
            <a:alpha val="89804"/>
          </a:srgb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altLang="en-US" sz="2000" b="1"/>
            <a:t>物件</a:t>
          </a:r>
          <a:r>
            <a:rPr lang="zh-TW" altLang="en-US" sz="2000" b="1" dirty="0"/>
            <a:t>原先已顯示，觸發後離開頁面</a:t>
          </a:r>
          <a:endParaRPr lang="zh-TW" altLang="en-US" sz="2000" dirty="0"/>
        </a:p>
      </dgm:t>
    </dgm:pt>
    <dgm:pt modelId="{E9822822-6A58-4A85-AAE8-C81D232F4BBF}" type="parTrans" cxnId="{BFBDA2A1-FDDD-40C4-BEC6-B914DBB6D7F7}">
      <dgm:prSet/>
      <dgm:spPr/>
      <dgm:t>
        <a:bodyPr/>
        <a:lstStyle/>
        <a:p>
          <a:endParaRPr lang="zh-TW" altLang="en-US" sz="2000"/>
        </a:p>
      </dgm:t>
    </dgm:pt>
    <dgm:pt modelId="{14868E65-3191-49E5-B434-ECE92008032B}" type="sibTrans" cxnId="{BFBDA2A1-FDDD-40C4-BEC6-B914DBB6D7F7}">
      <dgm:prSet/>
      <dgm:spPr/>
      <dgm:t>
        <a:bodyPr/>
        <a:lstStyle/>
        <a:p>
          <a:endParaRPr lang="zh-TW" altLang="en-US" sz="2000"/>
        </a:p>
      </dgm:t>
    </dgm:pt>
    <dgm:pt modelId="{FFEC157A-D6EF-4A74-AAB0-D13DBD43B9D5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zh-TW" altLang="en-US" sz="2000" b="1"/>
            <a:t>物件</a:t>
          </a:r>
          <a:r>
            <a:rPr lang="zh-TW" altLang="en-US" sz="2000" b="1" dirty="0"/>
            <a:t>沿著設定的路徑移動</a:t>
          </a:r>
          <a:endParaRPr lang="zh-TW" altLang="en-US" sz="2000" dirty="0"/>
        </a:p>
      </dgm:t>
    </dgm:pt>
    <dgm:pt modelId="{BB41609B-DCB1-42FD-BF90-7955C8D6BF22}" type="parTrans" cxnId="{5FD491E1-14C1-48CD-B388-AF603E45C696}">
      <dgm:prSet/>
      <dgm:spPr/>
      <dgm:t>
        <a:bodyPr/>
        <a:lstStyle/>
        <a:p>
          <a:endParaRPr lang="zh-TW" altLang="en-US" sz="2000"/>
        </a:p>
      </dgm:t>
    </dgm:pt>
    <dgm:pt modelId="{F970AC7C-0B77-47AC-B2BC-8DC902CAC2E0}" type="sibTrans" cxnId="{5FD491E1-14C1-48CD-B388-AF603E45C696}">
      <dgm:prSet/>
      <dgm:spPr/>
      <dgm:t>
        <a:bodyPr/>
        <a:lstStyle/>
        <a:p>
          <a:endParaRPr lang="zh-TW" altLang="en-US" sz="2000"/>
        </a:p>
      </dgm:t>
    </dgm:pt>
    <dgm:pt modelId="{B8C0B99C-7ED8-485B-930B-5E0E829CDC2E}" type="pres">
      <dgm:prSet presAssocID="{B5021292-B951-4040-A4E2-75B3C7725733}" presName="Name0" presStyleCnt="0">
        <dgm:presLayoutVars>
          <dgm:dir/>
          <dgm:animLvl val="lvl"/>
          <dgm:resizeHandles val="exact"/>
        </dgm:presLayoutVars>
      </dgm:prSet>
      <dgm:spPr/>
    </dgm:pt>
    <dgm:pt modelId="{D2AEF6C9-4560-408A-B76A-73780D17C0CC}" type="pres">
      <dgm:prSet presAssocID="{8015CA23-88EC-456C-BB04-C9BDDD87273D}" presName="linNode" presStyleCnt="0"/>
      <dgm:spPr/>
    </dgm:pt>
    <dgm:pt modelId="{76E6EF63-4A39-42E2-AA7C-B18360FDC10F}" type="pres">
      <dgm:prSet presAssocID="{8015CA23-88EC-456C-BB04-C9BDDD87273D}" presName="parentText" presStyleLbl="node1" presStyleIdx="0" presStyleCnt="4" custScaleX="55763">
        <dgm:presLayoutVars>
          <dgm:chMax val="1"/>
          <dgm:bulletEnabled val="1"/>
        </dgm:presLayoutVars>
      </dgm:prSet>
      <dgm:spPr/>
    </dgm:pt>
    <dgm:pt modelId="{233BBC33-5548-4DF2-9497-E7AAB7DA3BF6}" type="pres">
      <dgm:prSet presAssocID="{8015CA23-88EC-456C-BB04-C9BDDD87273D}" presName="descendantText" presStyleLbl="alignAccFollowNode1" presStyleIdx="0" presStyleCnt="4" custScaleX="113201">
        <dgm:presLayoutVars>
          <dgm:bulletEnabled val="1"/>
        </dgm:presLayoutVars>
      </dgm:prSet>
      <dgm:spPr/>
    </dgm:pt>
    <dgm:pt modelId="{7D756ADA-C6C1-4E92-A5C6-49852CA87AB4}" type="pres">
      <dgm:prSet presAssocID="{73F13B31-5E32-41F5-8B30-1F40491646F3}" presName="sp" presStyleCnt="0"/>
      <dgm:spPr/>
    </dgm:pt>
    <dgm:pt modelId="{C0EBE506-98FB-42CD-AF8B-382F4D03E9DE}" type="pres">
      <dgm:prSet presAssocID="{27C0DDD9-5E12-49BE-9001-CB01140CE001}" presName="linNode" presStyleCnt="0"/>
      <dgm:spPr/>
    </dgm:pt>
    <dgm:pt modelId="{6656C9E9-1224-40D5-AC00-6CA046F11336}" type="pres">
      <dgm:prSet presAssocID="{27C0DDD9-5E12-49BE-9001-CB01140CE001}" presName="parentText" presStyleLbl="node1" presStyleIdx="1" presStyleCnt="4" custScaleX="55763">
        <dgm:presLayoutVars>
          <dgm:chMax val="1"/>
          <dgm:bulletEnabled val="1"/>
        </dgm:presLayoutVars>
      </dgm:prSet>
      <dgm:spPr/>
    </dgm:pt>
    <dgm:pt modelId="{F21E00F7-1028-4F27-BFFA-34C3F306E376}" type="pres">
      <dgm:prSet presAssocID="{27C0DDD9-5E12-49BE-9001-CB01140CE001}" presName="descendantText" presStyleLbl="alignAccFollowNode1" presStyleIdx="1" presStyleCnt="4" custScaleX="113201">
        <dgm:presLayoutVars>
          <dgm:bulletEnabled val="1"/>
        </dgm:presLayoutVars>
      </dgm:prSet>
      <dgm:spPr/>
    </dgm:pt>
    <dgm:pt modelId="{5AD80E78-BFBB-4051-A18C-B4873A5185A1}" type="pres">
      <dgm:prSet presAssocID="{8F1E596A-184C-4DAF-819A-700D9884AB19}" presName="sp" presStyleCnt="0"/>
      <dgm:spPr/>
    </dgm:pt>
    <dgm:pt modelId="{2E938578-5F26-49DE-B648-E9C21D4FFDB5}" type="pres">
      <dgm:prSet presAssocID="{CB9A372E-6746-43BC-A1D0-CD61036D5D85}" presName="linNode" presStyleCnt="0"/>
      <dgm:spPr/>
    </dgm:pt>
    <dgm:pt modelId="{8CE2A88F-0146-4EED-8276-C4C93E47ABAC}" type="pres">
      <dgm:prSet presAssocID="{CB9A372E-6746-43BC-A1D0-CD61036D5D85}" presName="parentText" presStyleLbl="node1" presStyleIdx="2" presStyleCnt="4" custScaleX="55763">
        <dgm:presLayoutVars>
          <dgm:chMax val="1"/>
          <dgm:bulletEnabled val="1"/>
        </dgm:presLayoutVars>
      </dgm:prSet>
      <dgm:spPr/>
    </dgm:pt>
    <dgm:pt modelId="{96889560-F9D7-4064-A37D-53B9A3376459}" type="pres">
      <dgm:prSet presAssocID="{CB9A372E-6746-43BC-A1D0-CD61036D5D85}" presName="descendantText" presStyleLbl="alignAccFollowNode1" presStyleIdx="2" presStyleCnt="4" custScaleX="113201">
        <dgm:presLayoutVars>
          <dgm:bulletEnabled val="1"/>
        </dgm:presLayoutVars>
      </dgm:prSet>
      <dgm:spPr/>
    </dgm:pt>
    <dgm:pt modelId="{621DA367-ACBB-4B13-B2DD-DB48B1F92236}" type="pres">
      <dgm:prSet presAssocID="{F0A8CA3B-B17E-4777-A37A-D23FFAD957FC}" presName="sp" presStyleCnt="0"/>
      <dgm:spPr/>
    </dgm:pt>
    <dgm:pt modelId="{E66A52FA-210C-48B7-9CEE-EF01BC0F2124}" type="pres">
      <dgm:prSet presAssocID="{61ACC99B-951C-40C6-BF86-8799B47DF108}" presName="linNode" presStyleCnt="0"/>
      <dgm:spPr/>
    </dgm:pt>
    <dgm:pt modelId="{5C8387EB-384A-411E-AEC1-F3A0B61DD847}" type="pres">
      <dgm:prSet presAssocID="{61ACC99B-951C-40C6-BF86-8799B47DF108}" presName="parentText" presStyleLbl="node1" presStyleIdx="3" presStyleCnt="4" custScaleX="55763">
        <dgm:presLayoutVars>
          <dgm:chMax val="1"/>
          <dgm:bulletEnabled val="1"/>
        </dgm:presLayoutVars>
      </dgm:prSet>
      <dgm:spPr/>
    </dgm:pt>
    <dgm:pt modelId="{B17AE9AC-40D1-46D9-A672-F19075E833E9}" type="pres">
      <dgm:prSet presAssocID="{61ACC99B-951C-40C6-BF86-8799B47DF108}" presName="descendantText" presStyleLbl="alignAccFollowNode1" presStyleIdx="3" presStyleCnt="4" custScaleX="113201">
        <dgm:presLayoutVars>
          <dgm:bulletEnabled val="1"/>
        </dgm:presLayoutVars>
      </dgm:prSet>
      <dgm:spPr/>
    </dgm:pt>
  </dgm:ptLst>
  <dgm:cxnLst>
    <dgm:cxn modelId="{9BC0FF12-6C9C-4A8A-B552-26F3F897D25A}" type="presOf" srcId="{61ACC99B-951C-40C6-BF86-8799B47DF108}" destId="{5C8387EB-384A-411E-AEC1-F3A0B61DD847}" srcOrd="0" destOrd="0" presId="urn:microsoft.com/office/officeart/2005/8/layout/vList5"/>
    <dgm:cxn modelId="{606B561F-C31A-4441-B2EF-6EB684E7E30D}" srcId="{B5021292-B951-4040-A4E2-75B3C7725733}" destId="{CB9A372E-6746-43BC-A1D0-CD61036D5D85}" srcOrd="2" destOrd="0" parTransId="{8E2DD1A1-9148-4FA2-8527-47A22F5C7904}" sibTransId="{F0A8CA3B-B17E-4777-A37A-D23FFAD957FC}"/>
    <dgm:cxn modelId="{DF3C552D-19E5-4BD0-82AA-A703269853CF}" type="presOf" srcId="{8015CA23-88EC-456C-BB04-C9BDDD87273D}" destId="{76E6EF63-4A39-42E2-AA7C-B18360FDC10F}" srcOrd="0" destOrd="0" presId="urn:microsoft.com/office/officeart/2005/8/layout/vList5"/>
    <dgm:cxn modelId="{4E325E2E-98A0-4459-988E-F03665AA9C29}" srcId="{27C0DDD9-5E12-49BE-9001-CB01140CE001}" destId="{798E9E84-E9DD-42FD-AACD-65695ECAD5CC}" srcOrd="0" destOrd="0" parTransId="{50E6B127-F671-4FDA-981C-6DEDA10098EF}" sibTransId="{B26AE179-1572-4D96-A82D-08CF2A3D034D}"/>
    <dgm:cxn modelId="{24BB1331-3115-445D-A6D3-1A1C745DD122}" type="presOf" srcId="{B5021292-B951-4040-A4E2-75B3C7725733}" destId="{B8C0B99C-7ED8-485B-930B-5E0E829CDC2E}" srcOrd="0" destOrd="0" presId="urn:microsoft.com/office/officeart/2005/8/layout/vList5"/>
    <dgm:cxn modelId="{2961F439-8F64-4B95-8451-E364E2BF7916}" type="presOf" srcId="{CB9A372E-6746-43BC-A1D0-CD61036D5D85}" destId="{8CE2A88F-0146-4EED-8276-C4C93E47ABAC}" srcOrd="0" destOrd="0" presId="urn:microsoft.com/office/officeart/2005/8/layout/vList5"/>
    <dgm:cxn modelId="{7C7BC85C-BF05-4054-B6AC-ADC7FFC2FFD8}" srcId="{B5021292-B951-4040-A4E2-75B3C7725733}" destId="{8015CA23-88EC-456C-BB04-C9BDDD87273D}" srcOrd="0" destOrd="0" parTransId="{B428BFD7-9197-480A-8B1D-277DCA98E365}" sibTransId="{73F13B31-5E32-41F5-8B30-1F40491646F3}"/>
    <dgm:cxn modelId="{0B383164-25C6-4AF3-83AE-BCB662E8439C}" srcId="{B5021292-B951-4040-A4E2-75B3C7725733}" destId="{27C0DDD9-5E12-49BE-9001-CB01140CE001}" srcOrd="1" destOrd="0" parTransId="{01BD255F-E8D8-42B1-A446-57F7BFBA42BC}" sibTransId="{8F1E596A-184C-4DAF-819A-700D9884AB19}"/>
    <dgm:cxn modelId="{9AA86167-2A10-41C1-9E84-141186DE2FAC}" type="presOf" srcId="{2133A9BB-54B9-41BB-B8C4-2AF025B004BF}" destId="{96889560-F9D7-4064-A37D-53B9A3376459}" srcOrd="0" destOrd="0" presId="urn:microsoft.com/office/officeart/2005/8/layout/vList5"/>
    <dgm:cxn modelId="{D9C9C967-7818-4A32-BFD7-9C058C894C91}" type="presOf" srcId="{19D4DB40-31B8-4E95-8145-B7167873BB51}" destId="{233BBC33-5548-4DF2-9497-E7AAB7DA3BF6}" srcOrd="0" destOrd="0" presId="urn:microsoft.com/office/officeart/2005/8/layout/vList5"/>
    <dgm:cxn modelId="{A9425F97-79C4-4AEF-9CAD-5556622AE10A}" type="presOf" srcId="{FFEC157A-D6EF-4A74-AAB0-D13DBD43B9D5}" destId="{B17AE9AC-40D1-46D9-A672-F19075E833E9}" srcOrd="0" destOrd="0" presId="urn:microsoft.com/office/officeart/2005/8/layout/vList5"/>
    <dgm:cxn modelId="{BFBDA2A1-FDDD-40C4-BEC6-B914DBB6D7F7}" srcId="{CB9A372E-6746-43BC-A1D0-CD61036D5D85}" destId="{2133A9BB-54B9-41BB-B8C4-2AF025B004BF}" srcOrd="0" destOrd="0" parTransId="{E9822822-6A58-4A85-AAE8-C81D232F4BBF}" sibTransId="{14868E65-3191-49E5-B434-ECE92008032B}"/>
    <dgm:cxn modelId="{43C133B5-1F5B-401C-8E61-F1890B81F971}" type="presOf" srcId="{27C0DDD9-5E12-49BE-9001-CB01140CE001}" destId="{6656C9E9-1224-40D5-AC00-6CA046F11336}" srcOrd="0" destOrd="0" presId="urn:microsoft.com/office/officeart/2005/8/layout/vList5"/>
    <dgm:cxn modelId="{3BB21DD8-2BBA-422A-86B5-8D222C545B86}" srcId="{8015CA23-88EC-456C-BB04-C9BDDD87273D}" destId="{19D4DB40-31B8-4E95-8145-B7167873BB51}" srcOrd="0" destOrd="0" parTransId="{2EF41742-8457-4442-B6A5-BB147BF302F2}" sibTransId="{768663D7-A757-4A4F-809A-08689867481C}"/>
    <dgm:cxn modelId="{88F805DB-DD33-4D80-BFBF-7903F5D69DA5}" srcId="{B5021292-B951-4040-A4E2-75B3C7725733}" destId="{61ACC99B-951C-40C6-BF86-8799B47DF108}" srcOrd="3" destOrd="0" parTransId="{40CEC834-C3D1-4875-9B8C-37766A519176}" sibTransId="{6A6D961F-8599-4293-9A6A-BDF3DFF746D9}"/>
    <dgm:cxn modelId="{5FD491E1-14C1-48CD-B388-AF603E45C696}" srcId="{61ACC99B-951C-40C6-BF86-8799B47DF108}" destId="{FFEC157A-D6EF-4A74-AAB0-D13DBD43B9D5}" srcOrd="0" destOrd="0" parTransId="{BB41609B-DCB1-42FD-BF90-7955C8D6BF22}" sibTransId="{F970AC7C-0B77-47AC-B2BC-8DC902CAC2E0}"/>
    <dgm:cxn modelId="{DEC032FC-358D-4978-96AD-A14482BC1BBB}" type="presOf" srcId="{798E9E84-E9DD-42FD-AACD-65695ECAD5CC}" destId="{F21E00F7-1028-4F27-BFFA-34C3F306E376}" srcOrd="0" destOrd="0" presId="urn:microsoft.com/office/officeart/2005/8/layout/vList5"/>
    <dgm:cxn modelId="{29DC0C25-C16A-4491-9A57-F87904C45BF9}" type="presParOf" srcId="{B8C0B99C-7ED8-485B-930B-5E0E829CDC2E}" destId="{D2AEF6C9-4560-408A-B76A-73780D17C0CC}" srcOrd="0" destOrd="0" presId="urn:microsoft.com/office/officeart/2005/8/layout/vList5"/>
    <dgm:cxn modelId="{505FC409-ECCD-4334-A6A8-470A07E5A819}" type="presParOf" srcId="{D2AEF6C9-4560-408A-B76A-73780D17C0CC}" destId="{76E6EF63-4A39-42E2-AA7C-B18360FDC10F}" srcOrd="0" destOrd="0" presId="urn:microsoft.com/office/officeart/2005/8/layout/vList5"/>
    <dgm:cxn modelId="{0C065C1A-2E1E-4011-AD13-C8FE1046658A}" type="presParOf" srcId="{D2AEF6C9-4560-408A-B76A-73780D17C0CC}" destId="{233BBC33-5548-4DF2-9497-E7AAB7DA3BF6}" srcOrd="1" destOrd="0" presId="urn:microsoft.com/office/officeart/2005/8/layout/vList5"/>
    <dgm:cxn modelId="{CCAF1B0A-8FD1-4F07-8BED-F4C08D0ADF79}" type="presParOf" srcId="{B8C0B99C-7ED8-485B-930B-5E0E829CDC2E}" destId="{7D756ADA-C6C1-4E92-A5C6-49852CA87AB4}" srcOrd="1" destOrd="0" presId="urn:microsoft.com/office/officeart/2005/8/layout/vList5"/>
    <dgm:cxn modelId="{ABD7318D-BFFE-4CDC-A929-6A3FE7E05B57}" type="presParOf" srcId="{B8C0B99C-7ED8-485B-930B-5E0E829CDC2E}" destId="{C0EBE506-98FB-42CD-AF8B-382F4D03E9DE}" srcOrd="2" destOrd="0" presId="urn:microsoft.com/office/officeart/2005/8/layout/vList5"/>
    <dgm:cxn modelId="{6BEF5BBA-9D92-486A-8133-2D2CC5470558}" type="presParOf" srcId="{C0EBE506-98FB-42CD-AF8B-382F4D03E9DE}" destId="{6656C9E9-1224-40D5-AC00-6CA046F11336}" srcOrd="0" destOrd="0" presId="urn:microsoft.com/office/officeart/2005/8/layout/vList5"/>
    <dgm:cxn modelId="{712BED12-2E59-4E0B-89A4-022065558941}" type="presParOf" srcId="{C0EBE506-98FB-42CD-AF8B-382F4D03E9DE}" destId="{F21E00F7-1028-4F27-BFFA-34C3F306E376}" srcOrd="1" destOrd="0" presId="urn:microsoft.com/office/officeart/2005/8/layout/vList5"/>
    <dgm:cxn modelId="{838D766E-D991-4825-9D1A-00B63A62CAB2}" type="presParOf" srcId="{B8C0B99C-7ED8-485B-930B-5E0E829CDC2E}" destId="{5AD80E78-BFBB-4051-A18C-B4873A5185A1}" srcOrd="3" destOrd="0" presId="urn:microsoft.com/office/officeart/2005/8/layout/vList5"/>
    <dgm:cxn modelId="{6E3921C1-9ED6-495B-A7C6-0BE96F2570FF}" type="presParOf" srcId="{B8C0B99C-7ED8-485B-930B-5E0E829CDC2E}" destId="{2E938578-5F26-49DE-B648-E9C21D4FFDB5}" srcOrd="4" destOrd="0" presId="urn:microsoft.com/office/officeart/2005/8/layout/vList5"/>
    <dgm:cxn modelId="{063CE5E8-7FC2-42DA-8B49-9A461384FD70}" type="presParOf" srcId="{2E938578-5F26-49DE-B648-E9C21D4FFDB5}" destId="{8CE2A88F-0146-4EED-8276-C4C93E47ABAC}" srcOrd="0" destOrd="0" presId="urn:microsoft.com/office/officeart/2005/8/layout/vList5"/>
    <dgm:cxn modelId="{563C5199-D05B-431E-A71B-9FA74EB71863}" type="presParOf" srcId="{2E938578-5F26-49DE-B648-E9C21D4FFDB5}" destId="{96889560-F9D7-4064-A37D-53B9A3376459}" srcOrd="1" destOrd="0" presId="urn:microsoft.com/office/officeart/2005/8/layout/vList5"/>
    <dgm:cxn modelId="{890F8132-AC00-418C-9CA8-E8DDCE3D1347}" type="presParOf" srcId="{B8C0B99C-7ED8-485B-930B-5E0E829CDC2E}" destId="{621DA367-ACBB-4B13-B2DD-DB48B1F92236}" srcOrd="5" destOrd="0" presId="urn:microsoft.com/office/officeart/2005/8/layout/vList5"/>
    <dgm:cxn modelId="{0D535936-3A76-469D-832B-A09BFF0387BB}" type="presParOf" srcId="{B8C0B99C-7ED8-485B-930B-5E0E829CDC2E}" destId="{E66A52FA-210C-48B7-9CEE-EF01BC0F2124}" srcOrd="6" destOrd="0" presId="urn:microsoft.com/office/officeart/2005/8/layout/vList5"/>
    <dgm:cxn modelId="{F38AEC07-23F8-410C-B8B8-B67497EC691C}" type="presParOf" srcId="{E66A52FA-210C-48B7-9CEE-EF01BC0F2124}" destId="{5C8387EB-384A-411E-AEC1-F3A0B61DD847}" srcOrd="0" destOrd="0" presId="urn:microsoft.com/office/officeart/2005/8/layout/vList5"/>
    <dgm:cxn modelId="{F1BC20AA-151D-4A50-8F74-A34391653169}" type="presParOf" srcId="{E66A52FA-210C-48B7-9CEE-EF01BC0F2124}" destId="{B17AE9AC-40D1-46D9-A672-F19075E833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24E01C-EEEA-448B-9DC8-BEF989945636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F189DA8-0261-4BD7-AB48-6FAA5187ADD4}">
      <dgm:prSet/>
      <dgm:spPr>
        <a:solidFill>
          <a:srgbClr val="0070C0"/>
        </a:solidFill>
      </dgm:spPr>
      <dgm:t>
        <a:bodyPr/>
        <a:lstStyle/>
        <a:p>
          <a:pPr rtl="0"/>
          <a:r>
            <a:rPr lang="zh-TW" b="1" dirty="0"/>
            <a:t>動作按鈕</a:t>
          </a:r>
        </a:p>
      </dgm:t>
    </dgm:pt>
    <dgm:pt modelId="{F6377967-9E23-4357-9458-C347DAE0002E}" type="parTrans" cxnId="{25D53648-39AC-48D3-B5DF-8DD41CC1490E}">
      <dgm:prSet/>
      <dgm:spPr/>
      <dgm:t>
        <a:bodyPr/>
        <a:lstStyle/>
        <a:p>
          <a:endParaRPr lang="zh-TW" altLang="en-US"/>
        </a:p>
      </dgm:t>
    </dgm:pt>
    <dgm:pt modelId="{02A1F1D8-164B-4A69-9D78-37D367258752}" type="sibTrans" cxnId="{25D53648-39AC-48D3-B5DF-8DD41CC1490E}">
      <dgm:prSet/>
      <dgm:spPr/>
      <dgm:t>
        <a:bodyPr/>
        <a:lstStyle/>
        <a:p>
          <a:endParaRPr lang="zh-TW" altLang="en-US"/>
        </a:p>
      </dgm:t>
    </dgm:pt>
    <dgm:pt modelId="{6072DEAC-1378-4BBF-B61F-E0E71DFDEFD7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zh-TW" b="1" dirty="0"/>
            <a:t>超連結</a:t>
          </a:r>
        </a:p>
      </dgm:t>
    </dgm:pt>
    <dgm:pt modelId="{A666932B-21C2-4FBA-B836-91C7DC56C1D9}" type="parTrans" cxnId="{65081D04-23BD-4A92-963F-AAB96383AC48}">
      <dgm:prSet/>
      <dgm:spPr/>
      <dgm:t>
        <a:bodyPr/>
        <a:lstStyle/>
        <a:p>
          <a:endParaRPr lang="zh-TW" altLang="en-US"/>
        </a:p>
      </dgm:t>
    </dgm:pt>
    <dgm:pt modelId="{CD2CA642-4FEE-40F4-962C-125F1B149CD6}" type="sibTrans" cxnId="{65081D04-23BD-4A92-963F-AAB96383AC48}">
      <dgm:prSet/>
      <dgm:spPr/>
      <dgm:t>
        <a:bodyPr/>
        <a:lstStyle/>
        <a:p>
          <a:endParaRPr lang="zh-TW" altLang="en-US"/>
        </a:p>
      </dgm:t>
    </dgm:pt>
    <dgm:pt modelId="{79502C7A-08A7-4ADD-82BC-2D7A7E32DA34}">
      <dgm:prSet/>
      <dgm:spPr/>
      <dgm:t>
        <a:bodyPr/>
        <a:lstStyle/>
        <a:p>
          <a:pPr rtl="0"/>
          <a:r>
            <a:rPr lang="zh-TW" altLang="en-US" dirty="0"/>
            <a:t>做法：</a:t>
          </a:r>
          <a:r>
            <a:rPr lang="zh-TW" dirty="0"/>
            <a:t>插入</a:t>
          </a:r>
          <a:r>
            <a:rPr lang="en-US" dirty="0">
              <a:sym typeface="Symbol"/>
            </a:rPr>
            <a:t></a:t>
          </a:r>
          <a:r>
            <a:rPr lang="zh-TW" dirty="0"/>
            <a:t>圖案</a:t>
          </a:r>
          <a:r>
            <a:rPr lang="en-US" dirty="0">
              <a:sym typeface="Symbol"/>
            </a:rPr>
            <a:t></a:t>
          </a:r>
          <a:r>
            <a:rPr lang="zh-TW"/>
            <a:t>動作按鈕</a:t>
          </a:r>
          <a:endParaRPr lang="zh-TW" dirty="0"/>
        </a:p>
      </dgm:t>
    </dgm:pt>
    <dgm:pt modelId="{9AEDD26F-A3D7-4252-8E11-4389614E00BE}" type="parTrans" cxnId="{71AA6A92-F8A2-4BB9-BAF5-7A8F188CA4F3}">
      <dgm:prSet/>
      <dgm:spPr/>
      <dgm:t>
        <a:bodyPr/>
        <a:lstStyle/>
        <a:p>
          <a:endParaRPr lang="zh-TW" altLang="en-US"/>
        </a:p>
      </dgm:t>
    </dgm:pt>
    <dgm:pt modelId="{D4D90FBE-97B7-4699-A8A9-86F01560B18F}" type="sibTrans" cxnId="{71AA6A92-F8A2-4BB9-BAF5-7A8F188CA4F3}">
      <dgm:prSet/>
      <dgm:spPr/>
      <dgm:t>
        <a:bodyPr/>
        <a:lstStyle/>
        <a:p>
          <a:endParaRPr lang="zh-TW" altLang="en-US"/>
        </a:p>
      </dgm:t>
    </dgm:pt>
    <dgm:pt modelId="{7841501C-B1BF-4B27-A1FB-283E28E52777}">
      <dgm:prSet/>
      <dgm:spPr/>
      <dgm:t>
        <a:bodyPr/>
        <a:lstStyle/>
        <a:p>
          <a:pPr rtl="0"/>
          <a:r>
            <a:rPr lang="zh-TW" altLang="en-US" dirty="0"/>
            <a:t>做法：</a:t>
          </a:r>
          <a:r>
            <a:rPr lang="zh-TW" dirty="0"/>
            <a:t>插入</a:t>
          </a:r>
          <a:r>
            <a:rPr lang="en-US" dirty="0">
              <a:sym typeface="Symbol"/>
            </a:rPr>
            <a:t></a:t>
          </a:r>
          <a:r>
            <a:rPr lang="zh-TW" dirty="0"/>
            <a:t>超連結</a:t>
          </a:r>
          <a:br>
            <a:rPr lang="en-US" altLang="zh-TW" dirty="0"/>
          </a:br>
          <a:r>
            <a:rPr lang="zh-TW" altLang="en-US" dirty="0"/>
            <a:t>              </a:t>
          </a:r>
          <a:r>
            <a:rPr lang="en-US" dirty="0">
              <a:sym typeface="Symbol"/>
            </a:rPr>
            <a:t></a:t>
          </a:r>
          <a:r>
            <a:rPr lang="zh-TW" dirty="0"/>
            <a:t>現存檔案或網頁 </a:t>
          </a:r>
          <a:r>
            <a:rPr lang="en-US" dirty="0"/>
            <a:t>/ </a:t>
          </a:r>
          <a:r>
            <a:rPr lang="zh-TW" dirty="0"/>
            <a:t>這份文件</a:t>
          </a:r>
          <a:r>
            <a:rPr lang="zh-TW"/>
            <a:t>中的位置</a:t>
          </a:r>
          <a:endParaRPr lang="zh-TW" dirty="0"/>
        </a:p>
      </dgm:t>
    </dgm:pt>
    <dgm:pt modelId="{462095FE-01A0-43A5-94A6-F596C728AA40}" type="parTrans" cxnId="{6C329732-A733-46A5-9D00-6A0AB0119939}">
      <dgm:prSet/>
      <dgm:spPr/>
      <dgm:t>
        <a:bodyPr/>
        <a:lstStyle/>
        <a:p>
          <a:endParaRPr lang="zh-TW" altLang="en-US"/>
        </a:p>
      </dgm:t>
    </dgm:pt>
    <dgm:pt modelId="{EA80E94E-7F5E-4C51-9C27-E51BD062DBDD}" type="sibTrans" cxnId="{6C329732-A733-46A5-9D00-6A0AB0119939}">
      <dgm:prSet/>
      <dgm:spPr/>
      <dgm:t>
        <a:bodyPr/>
        <a:lstStyle/>
        <a:p>
          <a:endParaRPr lang="zh-TW" altLang="en-US"/>
        </a:p>
      </dgm:t>
    </dgm:pt>
    <dgm:pt modelId="{87A864A2-D33F-4822-B14C-9765D28AC192}">
      <dgm:prSet/>
      <dgm:spPr/>
      <dgm:t>
        <a:bodyPr/>
        <a:lstStyle/>
        <a:p>
          <a:pPr rtl="0"/>
          <a:r>
            <a:rPr lang="zh-TW" dirty="0">
              <a:solidFill>
                <a:srgbClr val="0000FF"/>
              </a:solidFill>
            </a:rPr>
            <a:t>練習：插入「上一頁」「下一頁」按鈕</a:t>
          </a:r>
        </a:p>
      </dgm:t>
    </dgm:pt>
    <dgm:pt modelId="{B8569634-5210-4592-AF94-836519EF00FC}" type="sibTrans" cxnId="{ABA315DE-2FB7-49FF-ADB3-C28BF28573F0}">
      <dgm:prSet/>
      <dgm:spPr/>
      <dgm:t>
        <a:bodyPr/>
        <a:lstStyle/>
        <a:p>
          <a:endParaRPr lang="zh-TW" altLang="en-US"/>
        </a:p>
      </dgm:t>
    </dgm:pt>
    <dgm:pt modelId="{E65AA9F4-232C-4E53-BE38-41FFF092A1E0}" type="parTrans" cxnId="{ABA315DE-2FB7-49FF-ADB3-C28BF28573F0}">
      <dgm:prSet/>
      <dgm:spPr/>
      <dgm:t>
        <a:bodyPr/>
        <a:lstStyle/>
        <a:p>
          <a:endParaRPr lang="zh-TW" altLang="en-US"/>
        </a:p>
      </dgm:t>
    </dgm:pt>
    <dgm:pt modelId="{5871D8D6-DFCD-4365-9819-7E477A656B93}">
      <dgm:prSet/>
      <dgm:spPr/>
      <dgm:t>
        <a:bodyPr/>
        <a:lstStyle/>
        <a:p>
          <a:pPr rtl="0"/>
          <a:r>
            <a:rPr lang="zh-TW" dirty="0">
              <a:solidFill>
                <a:srgbClr val="0000FF"/>
              </a:solidFill>
            </a:rPr>
            <a:t>練習：為下方圖案新增超連結連至第二頁</a:t>
          </a:r>
          <a:br>
            <a:rPr lang="en-US" dirty="0">
              <a:solidFill>
                <a:srgbClr val="0000FF"/>
              </a:solidFill>
            </a:rPr>
          </a:br>
          <a:endParaRPr lang="zh-TW" dirty="0">
            <a:solidFill>
              <a:srgbClr val="0000FF"/>
            </a:solidFill>
          </a:endParaRPr>
        </a:p>
      </dgm:t>
    </dgm:pt>
    <dgm:pt modelId="{D2622F28-173E-4AEF-89A0-1BEF8EB5604F}" type="sibTrans" cxnId="{6DE6679D-EE77-49B8-9A6C-C8C98BD08B3F}">
      <dgm:prSet/>
      <dgm:spPr/>
      <dgm:t>
        <a:bodyPr/>
        <a:lstStyle/>
        <a:p>
          <a:endParaRPr lang="zh-TW" altLang="en-US"/>
        </a:p>
      </dgm:t>
    </dgm:pt>
    <dgm:pt modelId="{2AB4728A-ACD5-445D-A8AA-B546D02DDC08}" type="parTrans" cxnId="{6DE6679D-EE77-49B8-9A6C-C8C98BD08B3F}">
      <dgm:prSet/>
      <dgm:spPr/>
      <dgm:t>
        <a:bodyPr/>
        <a:lstStyle/>
        <a:p>
          <a:endParaRPr lang="zh-TW" altLang="en-US"/>
        </a:p>
      </dgm:t>
    </dgm:pt>
    <dgm:pt modelId="{9F8277F6-16C4-4CF1-B4FD-53AC82787327}" type="pres">
      <dgm:prSet presAssocID="{3824E01C-EEEA-448B-9DC8-BEF989945636}" presName="linear" presStyleCnt="0">
        <dgm:presLayoutVars>
          <dgm:dir/>
          <dgm:animLvl val="lvl"/>
          <dgm:resizeHandles val="exact"/>
        </dgm:presLayoutVars>
      </dgm:prSet>
      <dgm:spPr/>
    </dgm:pt>
    <dgm:pt modelId="{99D40667-D9C8-41F4-B167-F16D191404C4}" type="pres">
      <dgm:prSet presAssocID="{1F189DA8-0261-4BD7-AB48-6FAA5187ADD4}" presName="parentLin" presStyleCnt="0"/>
      <dgm:spPr/>
    </dgm:pt>
    <dgm:pt modelId="{0D16B725-EB3C-4291-A047-5E1BC2EDB863}" type="pres">
      <dgm:prSet presAssocID="{1F189DA8-0261-4BD7-AB48-6FAA5187ADD4}" presName="parentLeftMargin" presStyleLbl="node1" presStyleIdx="0" presStyleCnt="2"/>
      <dgm:spPr/>
    </dgm:pt>
    <dgm:pt modelId="{F89E55AE-1DBC-400F-9DE9-C389543F0A1D}" type="pres">
      <dgm:prSet presAssocID="{1F189DA8-0261-4BD7-AB48-6FAA5187AD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842B34C-6CAA-4BCC-87C5-184419BC9C6D}" type="pres">
      <dgm:prSet presAssocID="{1F189DA8-0261-4BD7-AB48-6FAA5187ADD4}" presName="negativeSpace" presStyleCnt="0"/>
      <dgm:spPr/>
    </dgm:pt>
    <dgm:pt modelId="{64142554-C298-4E56-8A47-321004825BB4}" type="pres">
      <dgm:prSet presAssocID="{1F189DA8-0261-4BD7-AB48-6FAA5187ADD4}" presName="childText" presStyleLbl="conFgAcc1" presStyleIdx="0" presStyleCnt="2">
        <dgm:presLayoutVars>
          <dgm:bulletEnabled val="1"/>
        </dgm:presLayoutVars>
      </dgm:prSet>
      <dgm:spPr/>
    </dgm:pt>
    <dgm:pt modelId="{2C5CE1EC-77DA-4047-824E-1176ED9D6701}" type="pres">
      <dgm:prSet presAssocID="{02A1F1D8-164B-4A69-9D78-37D367258752}" presName="spaceBetweenRectangles" presStyleCnt="0"/>
      <dgm:spPr/>
    </dgm:pt>
    <dgm:pt modelId="{05662EA3-D5F3-47E3-81DD-B7D93A8767DC}" type="pres">
      <dgm:prSet presAssocID="{6072DEAC-1378-4BBF-B61F-E0E71DFDEFD7}" presName="parentLin" presStyleCnt="0"/>
      <dgm:spPr/>
    </dgm:pt>
    <dgm:pt modelId="{27AB2FAD-F02B-4E22-8293-6D94C912A33E}" type="pres">
      <dgm:prSet presAssocID="{6072DEAC-1378-4BBF-B61F-E0E71DFDEFD7}" presName="parentLeftMargin" presStyleLbl="node1" presStyleIdx="0" presStyleCnt="2"/>
      <dgm:spPr/>
    </dgm:pt>
    <dgm:pt modelId="{166BB59A-831F-4FDD-8310-3054E54B501D}" type="pres">
      <dgm:prSet presAssocID="{6072DEAC-1378-4BBF-B61F-E0E71DFDEFD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3EB454C-4330-4E7C-8D7B-D1CA2536017D}" type="pres">
      <dgm:prSet presAssocID="{6072DEAC-1378-4BBF-B61F-E0E71DFDEFD7}" presName="negativeSpace" presStyleCnt="0"/>
      <dgm:spPr/>
    </dgm:pt>
    <dgm:pt modelId="{873A6BED-B3E5-4C22-AA9E-053FFCE0E04D}" type="pres">
      <dgm:prSet presAssocID="{6072DEAC-1378-4BBF-B61F-E0E71DFDEFD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5081D04-23BD-4A92-963F-AAB96383AC48}" srcId="{3824E01C-EEEA-448B-9DC8-BEF989945636}" destId="{6072DEAC-1378-4BBF-B61F-E0E71DFDEFD7}" srcOrd="1" destOrd="0" parTransId="{A666932B-21C2-4FBA-B836-91C7DC56C1D9}" sibTransId="{CD2CA642-4FEE-40F4-962C-125F1B149CD6}"/>
    <dgm:cxn modelId="{5DEA5304-72A3-460F-97E7-C6F85856EF9E}" type="presOf" srcId="{6072DEAC-1378-4BBF-B61F-E0E71DFDEFD7}" destId="{166BB59A-831F-4FDD-8310-3054E54B501D}" srcOrd="1" destOrd="0" presId="urn:microsoft.com/office/officeart/2005/8/layout/list1"/>
    <dgm:cxn modelId="{624F7804-792A-481F-BBD6-E2DB3F488C9F}" type="presOf" srcId="{3824E01C-EEEA-448B-9DC8-BEF989945636}" destId="{9F8277F6-16C4-4CF1-B4FD-53AC82787327}" srcOrd="0" destOrd="0" presId="urn:microsoft.com/office/officeart/2005/8/layout/list1"/>
    <dgm:cxn modelId="{CCC2551C-A668-4794-90E6-130676CBFD91}" type="presOf" srcId="{1F189DA8-0261-4BD7-AB48-6FAA5187ADD4}" destId="{0D16B725-EB3C-4291-A047-5E1BC2EDB863}" srcOrd="0" destOrd="0" presId="urn:microsoft.com/office/officeart/2005/8/layout/list1"/>
    <dgm:cxn modelId="{6C329732-A733-46A5-9D00-6A0AB0119939}" srcId="{6072DEAC-1378-4BBF-B61F-E0E71DFDEFD7}" destId="{7841501C-B1BF-4B27-A1FB-283E28E52777}" srcOrd="0" destOrd="0" parTransId="{462095FE-01A0-43A5-94A6-F596C728AA40}" sibTransId="{EA80E94E-7F5E-4C51-9C27-E51BD062DBDD}"/>
    <dgm:cxn modelId="{25D53648-39AC-48D3-B5DF-8DD41CC1490E}" srcId="{3824E01C-EEEA-448B-9DC8-BEF989945636}" destId="{1F189DA8-0261-4BD7-AB48-6FAA5187ADD4}" srcOrd="0" destOrd="0" parTransId="{F6377967-9E23-4357-9458-C347DAE0002E}" sibTransId="{02A1F1D8-164B-4A69-9D78-37D367258752}"/>
    <dgm:cxn modelId="{DC4E3576-D553-4BB6-A2F6-56B9367A25BF}" type="presOf" srcId="{87A864A2-D33F-4822-B14C-9765D28AC192}" destId="{64142554-C298-4E56-8A47-321004825BB4}" srcOrd="0" destOrd="1" presId="urn:microsoft.com/office/officeart/2005/8/layout/list1"/>
    <dgm:cxn modelId="{31891B8F-654C-4C26-941A-092830F1A62D}" type="presOf" srcId="{5871D8D6-DFCD-4365-9819-7E477A656B93}" destId="{873A6BED-B3E5-4C22-AA9E-053FFCE0E04D}" srcOrd="0" destOrd="1" presId="urn:microsoft.com/office/officeart/2005/8/layout/list1"/>
    <dgm:cxn modelId="{71AA6A92-F8A2-4BB9-BAF5-7A8F188CA4F3}" srcId="{1F189DA8-0261-4BD7-AB48-6FAA5187ADD4}" destId="{79502C7A-08A7-4ADD-82BC-2D7A7E32DA34}" srcOrd="0" destOrd="0" parTransId="{9AEDD26F-A3D7-4252-8E11-4389614E00BE}" sibTransId="{D4D90FBE-97B7-4699-A8A9-86F01560B18F}"/>
    <dgm:cxn modelId="{6DE6679D-EE77-49B8-9A6C-C8C98BD08B3F}" srcId="{6072DEAC-1378-4BBF-B61F-E0E71DFDEFD7}" destId="{5871D8D6-DFCD-4365-9819-7E477A656B93}" srcOrd="1" destOrd="0" parTransId="{2AB4728A-ACD5-445D-A8AA-B546D02DDC08}" sibTransId="{D2622F28-173E-4AEF-89A0-1BEF8EB5604F}"/>
    <dgm:cxn modelId="{14A247BC-7FB6-451E-9D91-59097459014E}" type="presOf" srcId="{1F189DA8-0261-4BD7-AB48-6FAA5187ADD4}" destId="{F89E55AE-1DBC-400F-9DE9-C389543F0A1D}" srcOrd="1" destOrd="0" presId="urn:microsoft.com/office/officeart/2005/8/layout/list1"/>
    <dgm:cxn modelId="{E911FBDC-8899-4924-8F6F-C78D285E6697}" type="presOf" srcId="{7841501C-B1BF-4B27-A1FB-283E28E52777}" destId="{873A6BED-B3E5-4C22-AA9E-053FFCE0E04D}" srcOrd="0" destOrd="0" presId="urn:microsoft.com/office/officeart/2005/8/layout/list1"/>
    <dgm:cxn modelId="{ABA315DE-2FB7-49FF-ADB3-C28BF28573F0}" srcId="{1F189DA8-0261-4BD7-AB48-6FAA5187ADD4}" destId="{87A864A2-D33F-4822-B14C-9765D28AC192}" srcOrd="1" destOrd="0" parTransId="{E65AA9F4-232C-4E53-BE38-41FFF092A1E0}" sibTransId="{B8569634-5210-4592-AF94-836519EF00FC}"/>
    <dgm:cxn modelId="{AD9F92E4-8725-4003-BA84-941ECBC89787}" type="presOf" srcId="{6072DEAC-1378-4BBF-B61F-E0E71DFDEFD7}" destId="{27AB2FAD-F02B-4E22-8293-6D94C912A33E}" srcOrd="0" destOrd="0" presId="urn:microsoft.com/office/officeart/2005/8/layout/list1"/>
    <dgm:cxn modelId="{F058F5F4-D331-470F-BACE-590C35595B41}" type="presOf" srcId="{79502C7A-08A7-4ADD-82BC-2D7A7E32DA34}" destId="{64142554-C298-4E56-8A47-321004825BB4}" srcOrd="0" destOrd="0" presId="urn:microsoft.com/office/officeart/2005/8/layout/list1"/>
    <dgm:cxn modelId="{FA641FA0-BF20-4BC5-AACA-D692F494A864}" type="presParOf" srcId="{9F8277F6-16C4-4CF1-B4FD-53AC82787327}" destId="{99D40667-D9C8-41F4-B167-F16D191404C4}" srcOrd="0" destOrd="0" presId="urn:microsoft.com/office/officeart/2005/8/layout/list1"/>
    <dgm:cxn modelId="{76A7CA75-C4BF-416F-8E0A-2391AAE97EBD}" type="presParOf" srcId="{99D40667-D9C8-41F4-B167-F16D191404C4}" destId="{0D16B725-EB3C-4291-A047-5E1BC2EDB863}" srcOrd="0" destOrd="0" presId="urn:microsoft.com/office/officeart/2005/8/layout/list1"/>
    <dgm:cxn modelId="{81072675-E5F5-4D14-AFBC-D1B0290118C7}" type="presParOf" srcId="{99D40667-D9C8-41F4-B167-F16D191404C4}" destId="{F89E55AE-1DBC-400F-9DE9-C389543F0A1D}" srcOrd="1" destOrd="0" presId="urn:microsoft.com/office/officeart/2005/8/layout/list1"/>
    <dgm:cxn modelId="{935B71CF-195D-4360-BA16-D1D5E104E3DC}" type="presParOf" srcId="{9F8277F6-16C4-4CF1-B4FD-53AC82787327}" destId="{4842B34C-6CAA-4BCC-87C5-184419BC9C6D}" srcOrd="1" destOrd="0" presId="urn:microsoft.com/office/officeart/2005/8/layout/list1"/>
    <dgm:cxn modelId="{8355C3C2-22CB-4012-A704-932C711D09E4}" type="presParOf" srcId="{9F8277F6-16C4-4CF1-B4FD-53AC82787327}" destId="{64142554-C298-4E56-8A47-321004825BB4}" srcOrd="2" destOrd="0" presId="urn:microsoft.com/office/officeart/2005/8/layout/list1"/>
    <dgm:cxn modelId="{ED37B268-A597-4EFF-8D5C-CF10234C33CE}" type="presParOf" srcId="{9F8277F6-16C4-4CF1-B4FD-53AC82787327}" destId="{2C5CE1EC-77DA-4047-824E-1176ED9D6701}" srcOrd="3" destOrd="0" presId="urn:microsoft.com/office/officeart/2005/8/layout/list1"/>
    <dgm:cxn modelId="{5C28778C-8860-4FAF-8BE7-53577FD074BF}" type="presParOf" srcId="{9F8277F6-16C4-4CF1-B4FD-53AC82787327}" destId="{05662EA3-D5F3-47E3-81DD-B7D93A8767DC}" srcOrd="4" destOrd="0" presId="urn:microsoft.com/office/officeart/2005/8/layout/list1"/>
    <dgm:cxn modelId="{D275437A-EDE0-4227-9F5C-B1C295F190FF}" type="presParOf" srcId="{05662EA3-D5F3-47E3-81DD-B7D93A8767DC}" destId="{27AB2FAD-F02B-4E22-8293-6D94C912A33E}" srcOrd="0" destOrd="0" presId="urn:microsoft.com/office/officeart/2005/8/layout/list1"/>
    <dgm:cxn modelId="{E7ABA341-068C-4DA2-9B48-3424F4672472}" type="presParOf" srcId="{05662EA3-D5F3-47E3-81DD-B7D93A8767DC}" destId="{166BB59A-831F-4FDD-8310-3054E54B501D}" srcOrd="1" destOrd="0" presId="urn:microsoft.com/office/officeart/2005/8/layout/list1"/>
    <dgm:cxn modelId="{6451BBB3-FD84-4B02-8344-577D356C01C0}" type="presParOf" srcId="{9F8277F6-16C4-4CF1-B4FD-53AC82787327}" destId="{B3EB454C-4330-4E7C-8D7B-D1CA2536017D}" srcOrd="5" destOrd="0" presId="urn:microsoft.com/office/officeart/2005/8/layout/list1"/>
    <dgm:cxn modelId="{17FB9682-9253-48A1-A8FE-0692986CB31F}" type="presParOf" srcId="{9F8277F6-16C4-4CF1-B4FD-53AC82787327}" destId="{873A6BED-B3E5-4C22-AA9E-053FFCE0E04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70C79-E29F-40EE-A9F9-55A0635794CA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55000" cap="flat" cmpd="thickThin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F1B8F-42AE-4213-BBE1-BC3928CE39A4}">
      <dsp:nvSpPr>
        <dsp:cNvPr id="0" name=""/>
        <dsp:cNvSpPr/>
      </dsp:nvSpPr>
      <dsp:spPr>
        <a:xfrm>
          <a:off x="393408" y="257852"/>
          <a:ext cx="7139551" cy="515508"/>
        </a:xfrm>
        <a:prstGeom prst="rect">
          <a:avLst/>
        </a:prstGeom>
        <a:gradFill rotWithShape="0">
          <a:gsLst>
            <a:gs pos="0">
              <a:srgbClr val="EF7920">
                <a:lumMod val="50000"/>
                <a:lumOff val="50000"/>
                <a:alpha val="50000"/>
              </a:srgbClr>
            </a:gs>
            <a:gs pos="50000">
              <a:schemeClr val="bg2">
                <a:lumMod val="90000"/>
              </a:schemeClr>
            </a:gs>
            <a:gs pos="70000">
              <a:schemeClr val="bg2"/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185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操作介面、管理環境、建立簡報、修改母片</a:t>
          </a:r>
        </a:p>
      </dsp:txBody>
      <dsp:txXfrm>
        <a:off x="393408" y="257852"/>
        <a:ext cx="7139551" cy="515508"/>
      </dsp:txXfrm>
    </dsp:sp>
    <dsp:sp modelId="{D18CFEB2-DD9C-4043-98A9-F6EFF28B2280}">
      <dsp:nvSpPr>
        <dsp:cNvPr id="0" name=""/>
        <dsp:cNvSpPr/>
      </dsp:nvSpPr>
      <dsp:spPr>
        <a:xfrm>
          <a:off x="71215" y="193413"/>
          <a:ext cx="644385" cy="644385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711E2D-BAAC-4BF6-95C6-CAE3C651A8D4}">
      <dsp:nvSpPr>
        <dsp:cNvPr id="0" name=""/>
        <dsp:cNvSpPr/>
      </dsp:nvSpPr>
      <dsp:spPr>
        <a:xfrm>
          <a:off x="817449" y="1031016"/>
          <a:ext cx="6715511" cy="515508"/>
        </a:xfrm>
        <a:prstGeom prst="rect">
          <a:avLst/>
        </a:prstGeom>
        <a:gradFill rotWithShape="0">
          <a:gsLst>
            <a:gs pos="0">
              <a:srgbClr val="EF7920">
                <a:lumMod val="50000"/>
                <a:lumOff val="50000"/>
                <a:alpha val="50000"/>
              </a:srgbClr>
            </a:gs>
            <a:gs pos="50000">
              <a:schemeClr val="bg2">
                <a:lumMod val="90000"/>
              </a:schemeClr>
            </a:gs>
            <a:gs pos="70000">
              <a:schemeClr val="bg2"/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185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處理圖片、圖案、</a:t>
          </a:r>
          <a:r>
            <a:rPr lang="en-US" altLang="zh-TW" sz="2400" b="1" kern="1200" dirty="0"/>
            <a:t>SmartArt</a:t>
          </a:r>
          <a:r>
            <a:rPr lang="zh-TW" altLang="en-US" sz="2400" b="1" kern="1200" dirty="0"/>
            <a:t>和多媒體元素</a:t>
          </a:r>
        </a:p>
      </dsp:txBody>
      <dsp:txXfrm>
        <a:off x="817449" y="1031016"/>
        <a:ext cx="6715511" cy="515508"/>
      </dsp:txXfrm>
    </dsp:sp>
    <dsp:sp modelId="{C8126FCE-BBFA-4771-863F-6F87C04D2938}">
      <dsp:nvSpPr>
        <dsp:cNvPr id="0" name=""/>
        <dsp:cNvSpPr/>
      </dsp:nvSpPr>
      <dsp:spPr>
        <a:xfrm>
          <a:off x="495256" y="966577"/>
          <a:ext cx="644385" cy="644385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A85331-C859-42DB-B0AF-76C51449660D}">
      <dsp:nvSpPr>
        <dsp:cNvPr id="0" name=""/>
        <dsp:cNvSpPr/>
      </dsp:nvSpPr>
      <dsp:spPr>
        <a:xfrm>
          <a:off x="1011352" y="1804180"/>
          <a:ext cx="6521608" cy="515508"/>
        </a:xfrm>
        <a:prstGeom prst="rect">
          <a:avLst/>
        </a:prstGeom>
        <a:gradFill rotWithShape="0">
          <a:gsLst>
            <a:gs pos="0">
              <a:srgbClr val="EF7920">
                <a:lumMod val="50000"/>
                <a:lumOff val="50000"/>
                <a:alpha val="50000"/>
              </a:srgbClr>
            </a:gs>
            <a:gs pos="50000">
              <a:schemeClr val="bg2">
                <a:lumMod val="90000"/>
              </a:schemeClr>
            </a:gs>
            <a:gs pos="70000">
              <a:schemeClr val="bg2"/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185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建立表格、圖表和資料表</a:t>
          </a:r>
        </a:p>
      </dsp:txBody>
      <dsp:txXfrm>
        <a:off x="1011352" y="1804180"/>
        <a:ext cx="6521608" cy="515508"/>
      </dsp:txXfrm>
    </dsp:sp>
    <dsp:sp modelId="{D445E764-8A37-47B4-AA46-CB2661C371DC}">
      <dsp:nvSpPr>
        <dsp:cNvPr id="0" name=""/>
        <dsp:cNvSpPr/>
      </dsp:nvSpPr>
      <dsp:spPr>
        <a:xfrm>
          <a:off x="689159" y="1739742"/>
          <a:ext cx="644385" cy="644385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CF9DE1-4465-4569-8F4B-D6188625DE26}">
      <dsp:nvSpPr>
        <dsp:cNvPr id="0" name=""/>
        <dsp:cNvSpPr/>
      </dsp:nvSpPr>
      <dsp:spPr>
        <a:xfrm>
          <a:off x="1011352" y="2576855"/>
          <a:ext cx="6521608" cy="515508"/>
        </a:xfrm>
        <a:prstGeom prst="rect">
          <a:avLst/>
        </a:prstGeom>
        <a:gradFill rotWithShape="0">
          <a:gsLst>
            <a:gs pos="0">
              <a:srgbClr val="EF7920">
                <a:lumMod val="50000"/>
                <a:lumOff val="50000"/>
                <a:alpha val="50000"/>
              </a:srgbClr>
            </a:gs>
            <a:gs pos="50000">
              <a:schemeClr val="bg2">
                <a:lumMod val="90000"/>
              </a:schemeClr>
            </a:gs>
            <a:gs pos="70000">
              <a:schemeClr val="bg2"/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185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/>
            <a:t>套用轉換和動畫</a:t>
          </a:r>
          <a:endParaRPr lang="zh-TW" sz="2400" b="1" kern="1200" dirty="0"/>
        </a:p>
      </dsp:txBody>
      <dsp:txXfrm>
        <a:off x="1011352" y="2576855"/>
        <a:ext cx="6521608" cy="515508"/>
      </dsp:txXfrm>
    </dsp:sp>
    <dsp:sp modelId="{0CE15BD3-5039-48E1-A3AE-9E5D33B4FBC7}">
      <dsp:nvSpPr>
        <dsp:cNvPr id="0" name=""/>
        <dsp:cNvSpPr/>
      </dsp:nvSpPr>
      <dsp:spPr>
        <a:xfrm>
          <a:off x="689159" y="2512416"/>
          <a:ext cx="644385" cy="644385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69FA0E-BD19-4321-A133-4A120DC622C2}">
      <dsp:nvSpPr>
        <dsp:cNvPr id="0" name=""/>
        <dsp:cNvSpPr/>
      </dsp:nvSpPr>
      <dsp:spPr>
        <a:xfrm>
          <a:off x="817449" y="3350019"/>
          <a:ext cx="6715511" cy="515508"/>
        </a:xfrm>
        <a:prstGeom prst="rect">
          <a:avLst/>
        </a:prstGeom>
        <a:gradFill rotWithShape="0">
          <a:gsLst>
            <a:gs pos="0">
              <a:srgbClr val="EF7920">
                <a:lumMod val="50000"/>
                <a:lumOff val="50000"/>
                <a:alpha val="50000"/>
              </a:srgbClr>
            </a:gs>
            <a:gs pos="50000">
              <a:schemeClr val="bg2">
                <a:lumMod val="90000"/>
              </a:schemeClr>
            </a:gs>
            <a:gs pos="70000">
              <a:schemeClr val="bg2"/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185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b="1" kern="1200" dirty="0"/>
            <a:t>錄製旁白並做成影片、遞交簡報</a:t>
          </a:r>
          <a:endParaRPr lang="zh-TW" altLang="en-US" sz="2400" b="1" kern="1200" dirty="0"/>
        </a:p>
      </dsp:txBody>
      <dsp:txXfrm>
        <a:off x="817449" y="3350019"/>
        <a:ext cx="6715511" cy="515508"/>
      </dsp:txXfrm>
    </dsp:sp>
    <dsp:sp modelId="{58FD37CA-6B1C-4513-B0E8-C8F273358C59}">
      <dsp:nvSpPr>
        <dsp:cNvPr id="0" name=""/>
        <dsp:cNvSpPr/>
      </dsp:nvSpPr>
      <dsp:spPr>
        <a:xfrm>
          <a:off x="495256" y="3285581"/>
          <a:ext cx="644385" cy="644385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CF2D5F-F042-47F6-B984-28A61306EC5C}">
      <dsp:nvSpPr>
        <dsp:cNvPr id="0" name=""/>
        <dsp:cNvSpPr/>
      </dsp:nvSpPr>
      <dsp:spPr>
        <a:xfrm>
          <a:off x="393408" y="4123183"/>
          <a:ext cx="7139551" cy="515508"/>
        </a:xfrm>
        <a:prstGeom prst="rect">
          <a:avLst/>
        </a:prstGeom>
        <a:gradFill rotWithShape="0">
          <a:gsLst>
            <a:gs pos="0">
              <a:srgbClr val="EF7920">
                <a:lumMod val="50000"/>
                <a:lumOff val="50000"/>
                <a:alpha val="50000"/>
              </a:srgbClr>
            </a:gs>
            <a:gs pos="50000">
              <a:schemeClr val="bg2">
                <a:lumMod val="90000"/>
              </a:schemeClr>
            </a:gs>
            <a:gs pos="70000">
              <a:schemeClr val="bg2"/>
            </a:gs>
            <a:gs pos="100000">
              <a:schemeClr val="l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185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/>
            <a:t>簡報技巧、雲端工具運用</a:t>
          </a:r>
          <a:endParaRPr lang="zh-TW" sz="2400" b="1" kern="1200" dirty="0"/>
        </a:p>
      </dsp:txBody>
      <dsp:txXfrm>
        <a:off x="393408" y="4123183"/>
        <a:ext cx="7139551" cy="515508"/>
      </dsp:txXfrm>
    </dsp:sp>
    <dsp:sp modelId="{767D8F4C-C49F-4A20-9934-4BCE3B8294C3}">
      <dsp:nvSpPr>
        <dsp:cNvPr id="0" name=""/>
        <dsp:cNvSpPr/>
      </dsp:nvSpPr>
      <dsp:spPr>
        <a:xfrm>
          <a:off x="71215" y="4058745"/>
          <a:ext cx="644385" cy="644385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BBC33-5548-4DF2-9497-E7AAB7DA3BF6}">
      <dsp:nvSpPr>
        <dsp:cNvPr id="0" name=""/>
        <dsp:cNvSpPr/>
      </dsp:nvSpPr>
      <dsp:spPr>
        <a:xfrm rot="5400000">
          <a:off x="4367066" y="-2466282"/>
          <a:ext cx="517447" cy="5582063"/>
        </a:xfrm>
        <a:prstGeom prst="round2SameRect">
          <a:avLst/>
        </a:prstGeom>
        <a:solidFill>
          <a:srgbClr val="CFEBD8">
            <a:alpha val="89804"/>
          </a:srgb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 dirty="0"/>
            <a:t>物件原先不顯示，觸發後才進入頁面</a:t>
          </a:r>
          <a:endParaRPr lang="zh-TW" altLang="en-US" sz="2000" kern="1200" dirty="0"/>
        </a:p>
      </dsp:txBody>
      <dsp:txXfrm rot="-5400000">
        <a:off x="1834758" y="91286"/>
        <a:ext cx="5556803" cy="466927"/>
      </dsp:txXfrm>
    </dsp:sp>
    <dsp:sp modelId="{76E6EF63-4A39-42E2-AA7C-B18360FDC10F}">
      <dsp:nvSpPr>
        <dsp:cNvPr id="0" name=""/>
        <dsp:cNvSpPr/>
      </dsp:nvSpPr>
      <dsp:spPr>
        <a:xfrm>
          <a:off x="288033" y="1344"/>
          <a:ext cx="1546725" cy="646809"/>
        </a:xfrm>
        <a:prstGeom prst="roundRect">
          <a:avLst/>
        </a:prstGeom>
        <a:solidFill>
          <a:srgbClr val="0066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rgbClr r="0" g="0" b="0">
              <a:satMod val="30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進入</a:t>
          </a:r>
          <a:endParaRPr lang="zh-TW" altLang="en-US" sz="2000" kern="1200" dirty="0"/>
        </a:p>
      </dsp:txBody>
      <dsp:txXfrm>
        <a:off x="319608" y="32919"/>
        <a:ext cx="1483575" cy="583659"/>
      </dsp:txXfrm>
    </dsp:sp>
    <dsp:sp modelId="{F21E00F7-1028-4F27-BFFA-34C3F306E376}">
      <dsp:nvSpPr>
        <dsp:cNvPr id="0" name=""/>
        <dsp:cNvSpPr/>
      </dsp:nvSpPr>
      <dsp:spPr>
        <a:xfrm rot="5400000">
          <a:off x="4367066" y="-1787132"/>
          <a:ext cx="517447" cy="5582063"/>
        </a:xfrm>
        <a:prstGeom prst="round2SameRect">
          <a:avLst/>
        </a:prstGeom>
        <a:solidFill>
          <a:srgbClr val="F6EECA">
            <a:alpha val="89804"/>
          </a:srgb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/>
            <a:t>物件已顯示，觸發後變形以吸引觀眾注意</a:t>
          </a:r>
          <a:endParaRPr lang="zh-TW" altLang="en-US" sz="2000" kern="1200"/>
        </a:p>
      </dsp:txBody>
      <dsp:txXfrm rot="-5400000">
        <a:off x="1834758" y="770436"/>
        <a:ext cx="5556803" cy="466927"/>
      </dsp:txXfrm>
    </dsp:sp>
    <dsp:sp modelId="{6656C9E9-1224-40D5-AC00-6CA046F11336}">
      <dsp:nvSpPr>
        <dsp:cNvPr id="0" name=""/>
        <dsp:cNvSpPr/>
      </dsp:nvSpPr>
      <dsp:spPr>
        <a:xfrm>
          <a:off x="288033" y="680494"/>
          <a:ext cx="1546725" cy="646809"/>
        </a:xfrm>
        <a:prstGeom prst="roundRect">
          <a:avLst/>
        </a:prstGeom>
        <a:solidFill>
          <a:srgbClr val="E2A90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rgbClr r="0" g="0" b="0">
              <a:satMod val="30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強調</a:t>
          </a:r>
          <a:endParaRPr lang="zh-TW" altLang="en-US" sz="2000" kern="1200" dirty="0"/>
        </a:p>
      </dsp:txBody>
      <dsp:txXfrm>
        <a:off x="319608" y="712069"/>
        <a:ext cx="1483575" cy="583659"/>
      </dsp:txXfrm>
    </dsp:sp>
    <dsp:sp modelId="{96889560-F9D7-4064-A37D-53B9A3376459}">
      <dsp:nvSpPr>
        <dsp:cNvPr id="0" name=""/>
        <dsp:cNvSpPr/>
      </dsp:nvSpPr>
      <dsp:spPr>
        <a:xfrm rot="5400000">
          <a:off x="4367066" y="-1107982"/>
          <a:ext cx="517447" cy="5582063"/>
        </a:xfrm>
        <a:prstGeom prst="round2SameRect">
          <a:avLst/>
        </a:prstGeom>
        <a:solidFill>
          <a:srgbClr val="FFE5EE">
            <a:alpha val="89804"/>
          </a:srgb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/>
            <a:t>物件</a:t>
          </a:r>
          <a:r>
            <a:rPr lang="zh-TW" altLang="en-US" sz="2000" b="1" kern="1200" dirty="0"/>
            <a:t>原先已顯示，觸發後離開頁面</a:t>
          </a:r>
          <a:endParaRPr lang="zh-TW" altLang="en-US" sz="2000" kern="1200" dirty="0"/>
        </a:p>
      </dsp:txBody>
      <dsp:txXfrm rot="-5400000">
        <a:off x="1834758" y="1449586"/>
        <a:ext cx="5556803" cy="466927"/>
      </dsp:txXfrm>
    </dsp:sp>
    <dsp:sp modelId="{8CE2A88F-0146-4EED-8276-C4C93E47ABAC}">
      <dsp:nvSpPr>
        <dsp:cNvPr id="0" name=""/>
        <dsp:cNvSpPr/>
      </dsp:nvSpPr>
      <dsp:spPr>
        <a:xfrm>
          <a:off x="288033" y="1359644"/>
          <a:ext cx="1546725" cy="646809"/>
        </a:xfrm>
        <a:prstGeom prst="roundRect">
          <a:avLst/>
        </a:prstGeom>
        <a:solidFill>
          <a:srgbClr val="800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rgbClr r="0" g="0" b="0">
              <a:satMod val="30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結束</a:t>
          </a:r>
          <a:endParaRPr lang="zh-TW" altLang="en-US" sz="2000" kern="1200" dirty="0"/>
        </a:p>
      </dsp:txBody>
      <dsp:txXfrm>
        <a:off x="319608" y="1391219"/>
        <a:ext cx="1483575" cy="583659"/>
      </dsp:txXfrm>
    </dsp:sp>
    <dsp:sp modelId="{B17AE9AC-40D1-46D9-A672-F19075E833E9}">
      <dsp:nvSpPr>
        <dsp:cNvPr id="0" name=""/>
        <dsp:cNvSpPr/>
      </dsp:nvSpPr>
      <dsp:spPr>
        <a:xfrm rot="5400000">
          <a:off x="4367066" y="-428833"/>
          <a:ext cx="517447" cy="5582063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/>
            <a:t>物件</a:t>
          </a:r>
          <a:r>
            <a:rPr lang="zh-TW" altLang="en-US" sz="2000" b="1" kern="1200" dirty="0"/>
            <a:t>沿著設定的路徑移動</a:t>
          </a:r>
          <a:endParaRPr lang="zh-TW" altLang="en-US" sz="2000" kern="1200" dirty="0"/>
        </a:p>
      </dsp:txBody>
      <dsp:txXfrm rot="-5400000">
        <a:off x="1834758" y="2128735"/>
        <a:ext cx="5556803" cy="466927"/>
      </dsp:txXfrm>
    </dsp:sp>
    <dsp:sp modelId="{5C8387EB-384A-411E-AEC1-F3A0B61DD847}">
      <dsp:nvSpPr>
        <dsp:cNvPr id="0" name=""/>
        <dsp:cNvSpPr/>
      </dsp:nvSpPr>
      <dsp:spPr>
        <a:xfrm>
          <a:off x="288033" y="2038793"/>
          <a:ext cx="1546725" cy="646809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rgbClr r="0" g="0" b="0">
              <a:satMod val="30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影片路徑</a:t>
          </a:r>
          <a:endParaRPr lang="zh-TW" altLang="en-US" sz="2000" kern="1200" dirty="0"/>
        </a:p>
      </dsp:txBody>
      <dsp:txXfrm>
        <a:off x="319608" y="2070368"/>
        <a:ext cx="1483575" cy="583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2554-C298-4E56-8A47-321004825BB4}">
      <dsp:nvSpPr>
        <dsp:cNvPr id="0" name=""/>
        <dsp:cNvSpPr/>
      </dsp:nvSpPr>
      <dsp:spPr>
        <a:xfrm>
          <a:off x="0" y="397731"/>
          <a:ext cx="7576304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8005" tIns="416560" rIns="588005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做法：</a:t>
          </a:r>
          <a:r>
            <a:rPr lang="zh-TW" sz="2000" kern="1200" dirty="0"/>
            <a:t>插入</a:t>
          </a:r>
          <a:r>
            <a:rPr lang="en-US" sz="2000" kern="1200" dirty="0">
              <a:sym typeface="Symbol"/>
            </a:rPr>
            <a:t></a:t>
          </a:r>
          <a:r>
            <a:rPr lang="zh-TW" sz="2000" kern="1200" dirty="0"/>
            <a:t>圖案</a:t>
          </a:r>
          <a:r>
            <a:rPr lang="en-US" sz="2000" kern="1200" dirty="0">
              <a:sym typeface="Symbol"/>
            </a:rPr>
            <a:t></a:t>
          </a:r>
          <a:r>
            <a:rPr lang="zh-TW" sz="2000" kern="1200"/>
            <a:t>動作按鈕</a:t>
          </a:r>
          <a:endParaRPr lang="zh-TW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solidFill>
                <a:srgbClr val="0000FF"/>
              </a:solidFill>
            </a:rPr>
            <a:t>練習：插入「上一頁」「下一頁」按鈕</a:t>
          </a:r>
        </a:p>
      </dsp:txBody>
      <dsp:txXfrm>
        <a:off x="0" y="397731"/>
        <a:ext cx="7576304" cy="1417500"/>
      </dsp:txXfrm>
    </dsp:sp>
    <dsp:sp modelId="{F89E55AE-1DBC-400F-9DE9-C389543F0A1D}">
      <dsp:nvSpPr>
        <dsp:cNvPr id="0" name=""/>
        <dsp:cNvSpPr/>
      </dsp:nvSpPr>
      <dsp:spPr>
        <a:xfrm>
          <a:off x="378815" y="102531"/>
          <a:ext cx="5303412" cy="59040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456" tIns="0" rIns="200456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動作按鈕</a:t>
          </a:r>
        </a:p>
      </dsp:txBody>
      <dsp:txXfrm>
        <a:off x="407636" y="131352"/>
        <a:ext cx="5245770" cy="532758"/>
      </dsp:txXfrm>
    </dsp:sp>
    <dsp:sp modelId="{873A6BED-B3E5-4C22-AA9E-053FFCE0E04D}">
      <dsp:nvSpPr>
        <dsp:cNvPr id="0" name=""/>
        <dsp:cNvSpPr/>
      </dsp:nvSpPr>
      <dsp:spPr>
        <a:xfrm>
          <a:off x="0" y="2218431"/>
          <a:ext cx="7576304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8005" tIns="416560" rIns="588005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/>
            <a:t>做法：</a:t>
          </a:r>
          <a:r>
            <a:rPr lang="zh-TW" sz="2000" kern="1200" dirty="0"/>
            <a:t>插入</a:t>
          </a:r>
          <a:r>
            <a:rPr lang="en-US" sz="2000" kern="1200" dirty="0">
              <a:sym typeface="Symbol"/>
            </a:rPr>
            <a:t></a:t>
          </a:r>
          <a:r>
            <a:rPr lang="zh-TW" sz="2000" kern="1200" dirty="0"/>
            <a:t>超連結</a:t>
          </a:r>
          <a:br>
            <a:rPr lang="en-US" altLang="zh-TW" sz="2000" kern="1200" dirty="0"/>
          </a:br>
          <a:r>
            <a:rPr lang="zh-TW" altLang="en-US" sz="2000" kern="1200" dirty="0"/>
            <a:t>              </a:t>
          </a:r>
          <a:r>
            <a:rPr lang="en-US" sz="2000" kern="1200" dirty="0">
              <a:sym typeface="Symbol"/>
            </a:rPr>
            <a:t></a:t>
          </a:r>
          <a:r>
            <a:rPr lang="zh-TW" sz="2000" kern="1200" dirty="0"/>
            <a:t>現存檔案或網頁 </a:t>
          </a:r>
          <a:r>
            <a:rPr lang="en-US" sz="2000" kern="1200" dirty="0"/>
            <a:t>/ </a:t>
          </a:r>
          <a:r>
            <a:rPr lang="zh-TW" sz="2000" kern="1200" dirty="0"/>
            <a:t>這份文件</a:t>
          </a:r>
          <a:r>
            <a:rPr lang="zh-TW" sz="2000" kern="1200"/>
            <a:t>中的位置</a:t>
          </a:r>
          <a:endParaRPr lang="zh-TW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000" kern="1200" dirty="0">
              <a:solidFill>
                <a:srgbClr val="0000FF"/>
              </a:solidFill>
            </a:rPr>
            <a:t>練習：為下方圖案新增超連結連至第二頁</a:t>
          </a:r>
          <a:br>
            <a:rPr lang="en-US" sz="2000" kern="1200" dirty="0">
              <a:solidFill>
                <a:srgbClr val="0000FF"/>
              </a:solidFill>
            </a:rPr>
          </a:br>
          <a:endParaRPr lang="zh-TW" sz="2000" kern="1200" dirty="0">
            <a:solidFill>
              <a:srgbClr val="0000FF"/>
            </a:solidFill>
          </a:endParaRPr>
        </a:p>
      </dsp:txBody>
      <dsp:txXfrm>
        <a:off x="0" y="2218431"/>
        <a:ext cx="7576304" cy="2205000"/>
      </dsp:txXfrm>
    </dsp:sp>
    <dsp:sp modelId="{166BB59A-831F-4FDD-8310-3054E54B501D}">
      <dsp:nvSpPr>
        <dsp:cNvPr id="0" name=""/>
        <dsp:cNvSpPr/>
      </dsp:nvSpPr>
      <dsp:spPr>
        <a:xfrm>
          <a:off x="378815" y="1923231"/>
          <a:ext cx="5303412" cy="59040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456" tIns="0" rIns="200456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超連結</a:t>
          </a:r>
        </a:p>
      </dsp:txBody>
      <dsp:txXfrm>
        <a:off x="407636" y="1952052"/>
        <a:ext cx="5245770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D39295C6-9CF1-4296-9F65-C3FFC1A8A38F}" type="datetimeFigureOut">
              <a:rPr lang="zh-TW" altLang="en-US" smtClean="0"/>
              <a:t>2023/9/9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4" y="9721108"/>
            <a:ext cx="3076363" cy="513507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0055E595-C170-4D3D-98B2-AF79D6DBB2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20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ADDD02DA-A960-4ABD-9B35-CC1B46815275}" type="datetimeFigureOut">
              <a:rPr lang="zh-TW" altLang="en-US" smtClean="0"/>
              <a:pPr/>
              <a:t>2023/9/9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20" rIns="99038" bIns="495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BC007F05-CE93-4306-93A7-17EDBA231EE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sz="1800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sz="1800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 latinLnBrk="0">
              <a:defRPr lang="zh-TW" sz="4000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 latinLnBrk="0">
              <a:spcBef>
                <a:spcPts val="120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034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20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9/21/2017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42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8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9/21/2017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11" name="矩形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12" name="矩形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sz="1800"/>
          </a:p>
        </p:txBody>
      </p:sp>
      <p:sp>
        <p:nvSpPr>
          <p:cNvPr id="13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8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8" name="圖片版面配置區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244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9/21/2017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8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8" name="矩形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9" name="矩形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9/21/2017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0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altLang="zh-TW"/>
              <a:t>9/21/2017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sz="1800"/>
          </a:p>
        </p:txBody>
      </p:sp>
      <p:sp>
        <p:nvSpPr>
          <p:cNvPr id="11" name="手繪多邊形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sz="1800"/>
          </a:p>
        </p:txBody>
      </p:sp>
      <p:sp>
        <p:nvSpPr>
          <p:cNvPr id="12" name="手繪多邊形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 latinLnBrk="0">
              <a:defRPr lang="zh-TW" sz="400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 latinLnBrk="0"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  <p:sp>
        <p:nvSpPr>
          <p:cNvPr id="15" name="圖片版面配置區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zh-TW" sz="28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6" name="說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sz="1200" b="1">
                <a:latin typeface="Arial" pitchFamily="34" charset="0"/>
                <a:cs typeface="Arial" pitchFamily="34" charset="0"/>
              </a:rPr>
              <a:t>備註：</a:t>
            </a:r>
          </a:p>
          <a:p>
            <a:r>
              <a:rPr lang="zh-TW" sz="1200">
                <a:latin typeface="Arial" pitchFamily="34" charset="0"/>
                <a:cs typeface="Arial" pitchFamily="34" charset="0"/>
              </a:rPr>
              <a:t>若要變更此投影片的圖像，請選取該圖片並加以刪除。接著按一下預留位置的 [圖片] 圖示以插入自訂圖像。</a:t>
            </a:r>
          </a:p>
        </p:txBody>
      </p:sp>
    </p:spTree>
    <p:extLst>
      <p:ext uri="{BB962C8B-B14F-4D97-AF65-F5344CB8AC3E}">
        <p14:creationId xmlns:p14="http://schemas.microsoft.com/office/powerpoint/2010/main" val="157755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sz="1800"/>
          </a:p>
        </p:txBody>
      </p:sp>
      <p:sp>
        <p:nvSpPr>
          <p:cNvPr id="8" name="手繪多邊形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sz="1800"/>
          </a:p>
        </p:txBody>
      </p:sp>
      <p:sp>
        <p:nvSpPr>
          <p:cNvPr id="9" name="手繪多邊形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sz="1800"/>
          </a:p>
        </p:txBody>
      </p:sp>
      <p:sp>
        <p:nvSpPr>
          <p:cNvPr id="10" name="手繪多邊形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sz="18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 latinLnBrk="0">
              <a:defRPr lang="zh-TW" sz="320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3998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9/21/2017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04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 latinLnBrk="0">
              <a:buNone/>
              <a:defRPr lang="zh-TW" sz="26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TW" sz="26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9/21/2017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8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9/21/2017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3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9/21/2017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1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20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9/21/2017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8" name="矩形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9" name="矩形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83564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altLang="zh-TW"/>
              <a:t>9/21/2017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18773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41648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394ECB6F-983A-4237-8FA8-9447B13E94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59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400" b="1" kern="1200" spc="5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10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hyperlink" Target="https://drive.google.com/file/d/1xOkVKnqIMtMyMGEug0Zz2mTiVJPY0WDV/view?usp=sharing" TargetMode="External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12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1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1.png"/><Relationship Id="rId5" Type="http://schemas.microsoft.com/office/2007/relationships/hdphoto" Target="../media/hdphoto13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15.wdp"/><Relationship Id="rId5" Type="http://schemas.openxmlformats.org/officeDocument/2006/relationships/image" Target="../media/image40.png"/><Relationship Id="rId10" Type="http://schemas.microsoft.com/office/2007/relationships/hdphoto" Target="../media/hdphoto17.wdp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microsoft.com/office/2007/relationships/hdphoto" Target="../media/hdphoto21.wdp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microsoft.com/office/2007/relationships/hdphoto" Target="../media/hdphoto2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24.wdp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57.png"/><Relationship Id="rId4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5.wdp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microsoft.com/office/2007/relationships/hdphoto" Target="../media/hdphoto26.wdp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69.png"/><Relationship Id="rId4" Type="http://schemas.microsoft.com/office/2007/relationships/hdphoto" Target="../media/hdphoto27.wdp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microsoft.com/office/2007/relationships/hdphoto" Target="../media/hdphoto29.wdp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microsoft.com/office/2007/relationships/hdphoto" Target="../media/hdphoto31.wdp"/><Relationship Id="rId5" Type="http://schemas.openxmlformats.org/officeDocument/2006/relationships/image" Target="../media/image77.png"/><Relationship Id="rId4" Type="http://schemas.microsoft.com/office/2007/relationships/hdphoto" Target="../media/hdphoto30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3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microsoft.com/office/2007/relationships/hdphoto" Target="../media/hdphoto33.wdp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H73lwfMj5k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compare100.pixnet.net/blog/post/123819485-%E7%B0%A1%E5%A0%B1%E8%BB%9F%E9%AB%94%E6%AF%94%E8%BC%83%E8%A1%A8-powerpoint-google%E7%B0%A1%E5%A0%B1-prezi-keynote-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artofslide.blogspot.tw/" TargetMode="External"/><Relationship Id="rId2" Type="http://schemas.openxmlformats.org/officeDocument/2006/relationships/hyperlink" Target="https://www.bfa.com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fu.tw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uc?export=download&amp;id=0BzX7WCnktaLxWFBuOG5VSm56U1U" TargetMode="External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mplates.office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fficeplus.cn/" TargetMode="External"/><Relationship Id="rId4" Type="http://schemas.openxmlformats.org/officeDocument/2006/relationships/hyperlink" Target="http://www.free-powerpoint-templates-design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912234" y="3377295"/>
            <a:ext cx="55931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大葉大學 </a:t>
            </a:r>
            <a:r>
              <a:rPr lang="zh-TW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多媒體</a:t>
            </a:r>
            <a:r>
              <a:rPr lang="zh-TW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學程</a:t>
            </a:r>
            <a:endParaRPr lang="en-US" altLang="zh-TW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algn="ctr"/>
            <a:r>
              <a:rPr lang="zh-TW" alt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黃鈴玲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1340768"/>
            <a:ext cx="6330958" cy="1672983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611417" y="5085184"/>
            <a:ext cx="2194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2023/9/9</a:t>
            </a:r>
            <a:endParaRPr lang="zh-TW" alt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421"/>
          <a:stretch/>
        </p:blipFill>
        <p:spPr bwMode="auto">
          <a:xfrm>
            <a:off x="3143684" y="2300413"/>
            <a:ext cx="4104444" cy="4238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935" y="3610527"/>
            <a:ext cx="2516149" cy="1248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變更投影片背景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5646" y="1705073"/>
            <a:ext cx="2561940" cy="400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「</a:t>
            </a:r>
            <a:r>
              <a:rPr lang="zh-TW" altLang="en-US" b="1" dirty="0">
                <a:solidFill>
                  <a:srgbClr val="800000"/>
                </a:solidFill>
              </a:rPr>
              <a:t>設計</a:t>
            </a:r>
            <a:r>
              <a:rPr lang="zh-TW" altLang="en-US" dirty="0"/>
              <a:t>」功能表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779474" y="3933056"/>
            <a:ext cx="1008112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643570" y="4547495"/>
            <a:ext cx="288032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stCxn id="9" idx="6"/>
            <a:endCxn id="3077" idx="1"/>
          </p:cNvCxnSpPr>
          <p:nvPr/>
        </p:nvCxnSpPr>
        <p:spPr>
          <a:xfrm flipV="1">
            <a:off x="2931602" y="4419663"/>
            <a:ext cx="212082" cy="2718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3981135" y="4122447"/>
            <a:ext cx="1008112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3857340" y="3140968"/>
            <a:ext cx="1368152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4672" y="1705073"/>
            <a:ext cx="2733958" cy="47901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字方塊 13"/>
          <p:cNvSpPr txBox="1"/>
          <p:nvPr/>
        </p:nvSpPr>
        <p:spPr>
          <a:xfrm>
            <a:off x="373935" y="3140968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chemeClr val="accent1"/>
                </a:solidFill>
              </a:rPr>
              <a:t>PPT 2010</a:t>
            </a:r>
            <a:endParaRPr lang="zh-TW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888088" y="1628800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chemeClr val="accent1"/>
                </a:solidFill>
              </a:rPr>
              <a:t>PPT 2016</a:t>
            </a:r>
            <a:endParaRPr lang="zh-TW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10056440" y="1731908"/>
            <a:ext cx="452684" cy="7466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>
            <a:stCxn id="21" idx="4"/>
          </p:cNvCxnSpPr>
          <p:nvPr/>
        </p:nvCxnSpPr>
        <p:spPr>
          <a:xfrm flipH="1">
            <a:off x="9768407" y="2478542"/>
            <a:ext cx="514375" cy="4130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橢圓 22"/>
          <p:cNvSpPr/>
          <p:nvPr/>
        </p:nvSpPr>
        <p:spPr>
          <a:xfrm>
            <a:off x="6304116" y="6212335"/>
            <a:ext cx="1008112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6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296000" y="255600"/>
            <a:ext cx="9601200" cy="1036800"/>
          </a:xfrm>
        </p:spPr>
        <p:txBody>
          <a:bodyPr>
            <a:normAutofit/>
          </a:bodyPr>
          <a:lstStyle/>
          <a:p>
            <a:r>
              <a:rPr lang="zh-TW" altLang="en-US" dirty="0"/>
              <a:t>母片的修改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507432" y="1844824"/>
            <a:ext cx="9557120" cy="3528392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zh-TW" altLang="en-US" sz="2800" b="1" dirty="0"/>
              <a:t>好處：</a:t>
            </a:r>
            <a:r>
              <a:rPr lang="zh-TW" altLang="en-US" sz="2800" b="1" dirty="0">
                <a:solidFill>
                  <a:srgbClr val="800000"/>
                </a:solidFill>
              </a:rPr>
              <a:t>一次設定好</a:t>
            </a:r>
            <a:r>
              <a:rPr lang="zh-TW" altLang="en-US" sz="2800" b="1" dirty="0"/>
              <a:t>所有投影片</a:t>
            </a:r>
            <a:r>
              <a:rPr lang="zh-TW" altLang="en-US" sz="2800" b="1" dirty="0">
                <a:solidFill>
                  <a:srgbClr val="800000"/>
                </a:solidFill>
              </a:rPr>
              <a:t>共同處</a:t>
            </a:r>
            <a:endParaRPr lang="en-US" altLang="zh-TW" sz="2800" b="1" dirty="0">
              <a:solidFill>
                <a:srgbClr val="80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zh-TW" altLang="en-US" sz="2800" b="1" dirty="0"/>
              <a:t>進入：</a:t>
            </a:r>
            <a:r>
              <a:rPr lang="zh-TW" altLang="zh-TW" sz="2800" b="1" dirty="0"/>
              <a:t>檢視 </a:t>
            </a:r>
            <a:r>
              <a:rPr lang="zh-TW" altLang="zh-TW" sz="2800" b="1" dirty="0">
                <a:sym typeface="Symbol"/>
              </a:rPr>
              <a:t></a:t>
            </a:r>
            <a:r>
              <a:rPr lang="zh-TW" altLang="zh-TW" sz="2800" b="1" dirty="0"/>
              <a:t> 投影片母片</a:t>
            </a:r>
            <a:endParaRPr lang="en-US" altLang="zh-TW" sz="2800" b="1" dirty="0"/>
          </a:p>
          <a:p>
            <a:pPr lvl="0">
              <a:spcAft>
                <a:spcPts val="600"/>
              </a:spcAft>
            </a:pPr>
            <a:r>
              <a:rPr lang="zh-TW" altLang="zh-TW" sz="2800" b="1" dirty="0">
                <a:solidFill>
                  <a:srgbClr val="800000"/>
                </a:solidFill>
              </a:rPr>
              <a:t>第一張母片</a:t>
            </a:r>
            <a:r>
              <a:rPr lang="zh-TW" altLang="zh-TW" sz="2800" b="1" dirty="0"/>
              <a:t>為所有投影片共用，其餘為各版面配置</a:t>
            </a:r>
            <a:endParaRPr lang="zh-TW" altLang="zh-TW" sz="2800" dirty="0"/>
          </a:p>
          <a:p>
            <a:pPr lvl="0">
              <a:spcAft>
                <a:spcPts val="600"/>
              </a:spcAft>
            </a:pPr>
            <a:r>
              <a:rPr lang="zh-TW" altLang="en-US" sz="2800" b="1" dirty="0"/>
              <a:t>一個檔案可有多組母片，新增投影片時可選用</a:t>
            </a:r>
            <a:endParaRPr lang="en-US" altLang="zh-TW" sz="2800" b="1" dirty="0"/>
          </a:p>
          <a:p>
            <a:pPr lvl="0">
              <a:spcAft>
                <a:spcPts val="600"/>
              </a:spcAft>
            </a:pPr>
            <a:r>
              <a:rPr lang="zh-TW" altLang="en-US" sz="2800" b="1" dirty="0"/>
              <a:t>離開：投影片母片 </a:t>
            </a:r>
            <a:r>
              <a:rPr lang="zh-TW" altLang="zh-TW" sz="2800" b="1" dirty="0">
                <a:sym typeface="Symbol"/>
              </a:rPr>
              <a:t></a:t>
            </a:r>
            <a:r>
              <a:rPr lang="en-US" altLang="zh-TW" sz="2800" b="1" dirty="0">
                <a:sym typeface="Symbol"/>
              </a:rPr>
              <a:t> </a:t>
            </a:r>
            <a:r>
              <a:rPr lang="zh-TW" altLang="en-US" sz="2800" b="1" dirty="0"/>
              <a:t>關閉母片檢視</a:t>
            </a:r>
            <a:endParaRPr lang="zh-TW" altLang="zh-TW" sz="28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</a:t>
            </a:fld>
            <a:endParaRPr lang="en-US"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507432" y="5525530"/>
            <a:ext cx="8090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0033CC"/>
                </a:solidFill>
              </a:rPr>
              <a:t>練習：將右上角</a:t>
            </a:r>
            <a:r>
              <a:rPr lang="en-US" altLang="zh-TW" sz="2000" b="1" dirty="0">
                <a:solidFill>
                  <a:srgbClr val="0033CC"/>
                </a:solidFill>
              </a:rPr>
              <a:t>LOGO</a:t>
            </a:r>
            <a:r>
              <a:rPr lang="zh-TW" altLang="en-US" sz="2000" b="1" dirty="0">
                <a:solidFill>
                  <a:srgbClr val="0033CC"/>
                </a:solidFill>
              </a:rPr>
              <a:t>圖案放入母片，使每一張投影片都有此</a:t>
            </a:r>
            <a:r>
              <a:rPr lang="en-US" altLang="zh-TW" sz="2000" b="1" dirty="0">
                <a:solidFill>
                  <a:srgbClr val="0033CC"/>
                </a:solidFill>
              </a:rPr>
              <a:t>LOGO</a:t>
            </a:r>
            <a:endParaRPr lang="zh-TW" altLang="en-US" sz="2000" b="1" dirty="0">
              <a:solidFill>
                <a:srgbClr val="0033CC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0200552" y="124945"/>
            <a:ext cx="1728000" cy="1728000"/>
            <a:chOff x="10092640" y="2457088"/>
            <a:chExt cx="1728000" cy="1728000"/>
          </a:xfrm>
        </p:grpSpPr>
        <p:sp>
          <p:nvSpPr>
            <p:cNvPr id="8" name="橢圓 7"/>
            <p:cNvSpPr/>
            <p:nvPr/>
          </p:nvSpPr>
          <p:spPr>
            <a:xfrm>
              <a:off x="10092640" y="2457088"/>
              <a:ext cx="1728000" cy="1728000"/>
            </a:xfrm>
            <a:prstGeom prst="ellipse">
              <a:avLst/>
            </a:prstGeom>
            <a:solidFill>
              <a:schemeClr val="bg1"/>
            </a:solidFill>
            <a:ln w="38100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5930" y="2512800"/>
              <a:ext cx="1627209" cy="1628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308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10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5576" y="1556792"/>
            <a:ext cx="3541824" cy="52292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矩形 24"/>
          <p:cNvSpPr/>
          <p:nvPr/>
        </p:nvSpPr>
        <p:spPr>
          <a:xfrm>
            <a:off x="2664812" y="2780145"/>
            <a:ext cx="1008112" cy="399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新增投影片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575720" y="1918241"/>
            <a:ext cx="469624" cy="712306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952844" y="1739483"/>
            <a:ext cx="729316" cy="264807"/>
          </a:xfrm>
          <a:prstGeom prst="ellipse">
            <a:avLst/>
          </a:prstGeom>
          <a:noFill/>
          <a:ln w="25400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666836" y="2714570"/>
            <a:ext cx="1681019" cy="8783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16" idx="1"/>
          </p:cNvCxnSpPr>
          <p:nvPr/>
        </p:nvCxnSpPr>
        <p:spPr>
          <a:xfrm flipH="1">
            <a:off x="4045344" y="2117797"/>
            <a:ext cx="3072558" cy="1505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 flipV="1">
            <a:off x="4045344" y="2420888"/>
            <a:ext cx="3418808" cy="4898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134570" y="2710972"/>
            <a:ext cx="203132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選擇要新增哪一種</a:t>
            </a:r>
            <a:br>
              <a:rPr lang="en-US" altLang="zh-TW" dirty="0"/>
            </a:br>
            <a:r>
              <a:rPr lang="zh-TW" altLang="en-US" dirty="0"/>
              <a:t>版面配置的投影片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117902" y="1794631"/>
            <a:ext cx="272382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直接新增投影片，</a:t>
            </a:r>
            <a:br>
              <a:rPr lang="en-US" altLang="zh-TW" dirty="0"/>
            </a:br>
            <a:r>
              <a:rPr lang="zh-TW" altLang="en-US" dirty="0"/>
              <a:t>與上次用的版面配置相同</a:t>
            </a:r>
          </a:p>
        </p:txBody>
      </p:sp>
      <p:cxnSp>
        <p:nvCxnSpPr>
          <p:cNvPr id="17" name="直線單箭頭接點 16"/>
          <p:cNvCxnSpPr>
            <a:stCxn id="19" idx="1"/>
          </p:cNvCxnSpPr>
          <p:nvPr/>
        </p:nvCxnSpPr>
        <p:spPr>
          <a:xfrm flipH="1" flipV="1">
            <a:off x="5361465" y="3453193"/>
            <a:ext cx="1773105" cy="3308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7134570" y="3599331"/>
            <a:ext cx="203132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最常用的版面配置</a:t>
            </a:r>
          </a:p>
        </p:txBody>
      </p:sp>
      <p:sp>
        <p:nvSpPr>
          <p:cNvPr id="18" name="橢圓 17"/>
          <p:cNvSpPr/>
          <p:nvPr/>
        </p:nvSpPr>
        <p:spPr>
          <a:xfrm>
            <a:off x="3682160" y="6422158"/>
            <a:ext cx="1479655" cy="190727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 flipH="1">
            <a:off x="5161815" y="5377026"/>
            <a:ext cx="2186210" cy="11404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7134570" y="5283842"/>
            <a:ext cx="21711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匯入</a:t>
            </a:r>
            <a:r>
              <a:rPr lang="en-US" altLang="zh-TW" dirty="0"/>
              <a:t>Word</a:t>
            </a:r>
            <a:r>
              <a:rPr lang="zh-TW" altLang="en-US" dirty="0"/>
              <a:t>文件大綱</a:t>
            </a:r>
          </a:p>
        </p:txBody>
      </p:sp>
      <p:sp>
        <p:nvSpPr>
          <p:cNvPr id="28" name="橢圓 27"/>
          <p:cNvSpPr/>
          <p:nvPr/>
        </p:nvSpPr>
        <p:spPr>
          <a:xfrm>
            <a:off x="3682160" y="6612885"/>
            <a:ext cx="1479655" cy="186396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7134570" y="5844868"/>
            <a:ext cx="249299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/>
              <a:t>匯入其他檔案的投影片</a:t>
            </a:r>
          </a:p>
        </p:txBody>
      </p:sp>
      <p:cxnSp>
        <p:nvCxnSpPr>
          <p:cNvPr id="36" name="直線單箭頭接點 35"/>
          <p:cNvCxnSpPr>
            <a:stCxn id="35" idx="1"/>
          </p:cNvCxnSpPr>
          <p:nvPr/>
        </p:nvCxnSpPr>
        <p:spPr>
          <a:xfrm flipH="1">
            <a:off x="5161815" y="6029534"/>
            <a:ext cx="1972755" cy="6765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9525000" y="5268453"/>
            <a:ext cx="1467068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請下載練習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  <p:bldP spid="16" grpId="0" animBg="1"/>
      <p:bldP spid="19" grpId="0" animBg="1"/>
      <p:bldP spid="18" grpId="0" animBg="1"/>
      <p:bldP spid="21" grpId="0" animBg="1"/>
      <p:bldP spid="28" grpId="0" animBg="1"/>
      <p:bldP spid="35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檢視模式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如何並排顯示兩個投影片檔？先同時開啟兩檔案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"/>
          <a:stretch/>
        </p:blipFill>
        <p:spPr>
          <a:xfrm>
            <a:off x="1415480" y="2407412"/>
            <a:ext cx="9193088" cy="142608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橢圓 5"/>
          <p:cNvSpPr/>
          <p:nvPr/>
        </p:nvSpPr>
        <p:spPr>
          <a:xfrm>
            <a:off x="5807968" y="2620381"/>
            <a:ext cx="648072" cy="360040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8516563" y="2880645"/>
            <a:ext cx="1008112" cy="3600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963858" y="4448896"/>
            <a:ext cx="482453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並排後，可直接拖曳投影片</a:t>
            </a:r>
            <a:br>
              <a:rPr lang="en-US" altLang="zh-TW" sz="2400" dirty="0"/>
            </a:br>
            <a:r>
              <a:rPr lang="zh-TW" altLang="en-US" sz="2400" dirty="0"/>
              <a:t>插入另一檔案，</a:t>
            </a:r>
            <a:br>
              <a:rPr lang="en-US" altLang="zh-TW" sz="2400" dirty="0"/>
            </a:br>
            <a:r>
              <a:rPr lang="zh-TW" altLang="en-US" sz="2400" dirty="0"/>
              <a:t>會使用目的檔的佈景主題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05" y="4142225"/>
            <a:ext cx="4376856" cy="246198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橢圓 12"/>
          <p:cNvSpPr/>
          <p:nvPr/>
        </p:nvSpPr>
        <p:spPr>
          <a:xfrm>
            <a:off x="3503712" y="4905296"/>
            <a:ext cx="489853" cy="3028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H="1" flipV="1">
            <a:off x="1703513" y="4894966"/>
            <a:ext cx="1800199" cy="1078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6" idx="6"/>
          </p:cNvCxnSpPr>
          <p:nvPr/>
        </p:nvCxnSpPr>
        <p:spPr>
          <a:xfrm>
            <a:off x="6456040" y="2800401"/>
            <a:ext cx="2060523" cy="283874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4583832" y="3238653"/>
            <a:ext cx="4396261" cy="9035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1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3502" y="2895588"/>
            <a:ext cx="2593649" cy="18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27" y="2114712"/>
            <a:ext cx="3314703" cy="45346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重複使用投影片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7368" y="1677888"/>
            <a:ext cx="9601200" cy="43434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將另一個投影片的某幾頁插入此投影片且維持原格式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544364" y="2294732"/>
            <a:ext cx="489853" cy="62325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823490" y="6167658"/>
            <a:ext cx="43130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決定是否保留右邊檔案的格式</a:t>
            </a:r>
          </a:p>
        </p:txBody>
      </p:sp>
      <p:sp>
        <p:nvSpPr>
          <p:cNvPr id="11" name="橢圓 10"/>
          <p:cNvSpPr/>
          <p:nvPr/>
        </p:nvSpPr>
        <p:spPr>
          <a:xfrm>
            <a:off x="1544363" y="6413617"/>
            <a:ext cx="1169596" cy="25394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48292" y="2112314"/>
            <a:ext cx="3317038" cy="844919"/>
          </a:xfrm>
          <a:prstGeom prst="rect">
            <a:avLst/>
          </a:prstGeom>
          <a:noFill/>
          <a:ln w="19050" cmpd="sng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633839" y="2941387"/>
            <a:ext cx="2197650" cy="3726176"/>
          </a:xfrm>
          <a:prstGeom prst="rect">
            <a:avLst/>
          </a:prstGeom>
          <a:noFill/>
          <a:ln w="12700" cmpd="sng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045707" y="2021129"/>
            <a:ext cx="648072" cy="360040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2713959" y="4091675"/>
            <a:ext cx="1581841" cy="24336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橢圓 17"/>
          <p:cNvSpPr/>
          <p:nvPr/>
        </p:nvSpPr>
        <p:spPr>
          <a:xfrm>
            <a:off x="5951984" y="3717032"/>
            <a:ext cx="578349" cy="35087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5951983" y="4206578"/>
            <a:ext cx="648073" cy="35087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 descr="畫面剪輯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93"/>
          <a:stretch/>
        </p:blipFill>
        <p:spPr>
          <a:xfrm>
            <a:off x="7828655" y="537170"/>
            <a:ext cx="2614980" cy="553479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" name="直線單箭頭接點 22"/>
          <p:cNvCxnSpPr/>
          <p:nvPr/>
        </p:nvCxnSpPr>
        <p:spPr>
          <a:xfrm>
            <a:off x="6600056" y="4365105"/>
            <a:ext cx="1211818" cy="169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橢圓 24"/>
          <p:cNvSpPr/>
          <p:nvPr/>
        </p:nvSpPr>
        <p:spPr>
          <a:xfrm>
            <a:off x="7831141" y="5638352"/>
            <a:ext cx="1577227" cy="35087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10117696" y="3485961"/>
            <a:ext cx="175556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點擊投影片</a:t>
            </a:r>
            <a:br>
              <a:rPr lang="en-US" altLang="zh-TW" sz="2400" dirty="0"/>
            </a:br>
            <a:r>
              <a:rPr lang="zh-TW" altLang="en-US" sz="2400" dirty="0"/>
              <a:t>即可插入</a:t>
            </a:r>
          </a:p>
        </p:txBody>
      </p:sp>
    </p:spTree>
    <p:extLst>
      <p:ext uri="{BB962C8B-B14F-4D97-AF65-F5344CB8AC3E}">
        <p14:creationId xmlns:p14="http://schemas.microsoft.com/office/powerpoint/2010/main" val="22786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6" grpId="0" animBg="1"/>
      <p:bldP spid="18" grpId="0" animBg="1"/>
      <p:bldP spid="21" grpId="0" animBg="1"/>
      <p:bldP spid="2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4151" y="3222104"/>
            <a:ext cx="4943698" cy="343211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137" y="1628800"/>
            <a:ext cx="10297144" cy="145719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頁首頁尾</a:t>
            </a:r>
            <a:r>
              <a:rPr lang="en-US" altLang="zh-TW" dirty="0"/>
              <a:t>/</a:t>
            </a:r>
            <a:r>
              <a:rPr lang="zh-TW" altLang="en-US" dirty="0"/>
              <a:t>日期時間</a:t>
            </a:r>
            <a:r>
              <a:rPr lang="en-US" altLang="zh-TW" dirty="0"/>
              <a:t>/</a:t>
            </a:r>
            <a:r>
              <a:rPr lang="zh-TW" altLang="en-US" dirty="0"/>
              <a:t>投影片編號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991544" y="1844824"/>
            <a:ext cx="648072" cy="361169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9480376" y="2132856"/>
            <a:ext cx="936104" cy="86409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ysClr val="windowText" lastClr="000000"/>
              </a:solidFill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>
            <a:off x="3116929" y="4064657"/>
            <a:ext cx="64807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3106445" y="5288794"/>
            <a:ext cx="64807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3097653" y="5935196"/>
            <a:ext cx="64807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9276783" y="3714835"/>
            <a:ext cx="1995498" cy="101566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練習調整母片的</a:t>
            </a:r>
            <a:b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投影片編號、</a:t>
            </a:r>
            <a:b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字型及位置</a:t>
            </a:r>
          </a:p>
        </p:txBody>
      </p:sp>
      <p:sp>
        <p:nvSpPr>
          <p:cNvPr id="12" name="橢圓 11"/>
          <p:cNvSpPr/>
          <p:nvPr/>
        </p:nvSpPr>
        <p:spPr>
          <a:xfrm>
            <a:off x="8508268" y="2132856"/>
            <a:ext cx="468052" cy="86409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ysClr val="windowText" lastClr="000000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3106444" y="5489725"/>
            <a:ext cx="64807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6384032" y="6288150"/>
            <a:ext cx="1512168" cy="36116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9075072" y="5044917"/>
            <a:ext cx="2493536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補充：將投影片編號改成從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開始，要在</a:t>
            </a: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設計</a:t>
            </a:r>
            <a:r>
              <a:rPr lang="en-US" altLang="zh-TW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投影片大小</a:t>
            </a:r>
            <a:br>
              <a:rPr lang="en-US" altLang="zh-TW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裡做修改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2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5344" y="2780928"/>
            <a:ext cx="2952328" cy="349068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6048" y="1986689"/>
            <a:ext cx="3667964" cy="203110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投影片章節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873544" y="3356992"/>
            <a:ext cx="1080120" cy="432048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186420" y="2348880"/>
            <a:ext cx="1080120" cy="432048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14" idx="3"/>
          </p:cNvCxnSpPr>
          <p:nvPr/>
        </p:nvCxnSpPr>
        <p:spPr>
          <a:xfrm flipV="1">
            <a:off x="6339574" y="4077072"/>
            <a:ext cx="836546" cy="8297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3692696" y="4676031"/>
            <a:ext cx="264687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章節名稱上按右鍵</a:t>
            </a:r>
            <a:endParaRPr lang="en-US" altLang="zh-TW" sz="2400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5953664" y="3588188"/>
            <a:ext cx="11116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9852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2132856"/>
            <a:ext cx="8974090" cy="256054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394ECB6F-983A-4237-8FA8-9447B13E941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9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7424" y="3742907"/>
            <a:ext cx="3404491" cy="282857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340" y="1896572"/>
            <a:ext cx="11625320" cy="137919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1424" y="255600"/>
            <a:ext cx="10369152" cy="1046512"/>
          </a:xfrm>
        </p:spPr>
        <p:txBody>
          <a:bodyPr>
            <a:noAutofit/>
          </a:bodyPr>
          <a:lstStyle/>
          <a:p>
            <a:r>
              <a:rPr lang="zh-TW" altLang="en-US" dirty="0"/>
              <a:t>插入圖片</a:t>
            </a:r>
            <a:r>
              <a:rPr lang="en-US" altLang="zh-TW" dirty="0"/>
              <a:t>/</a:t>
            </a:r>
            <a:r>
              <a:rPr lang="zh-TW" altLang="en-US" dirty="0"/>
              <a:t>圖案</a:t>
            </a:r>
            <a:r>
              <a:rPr lang="en-US" altLang="zh-TW" dirty="0"/>
              <a:t>/</a:t>
            </a:r>
            <a:r>
              <a:rPr lang="zh-TW" altLang="en-US" dirty="0"/>
              <a:t>文字方塊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235461" y="2111003"/>
            <a:ext cx="648072" cy="360040"/>
          </a:xfrm>
          <a:prstGeom prst="ellipse">
            <a:avLst/>
          </a:prstGeom>
          <a:noFill/>
          <a:ln w="254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017272" y="2386368"/>
            <a:ext cx="596112" cy="761699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1179342" y="2386368"/>
            <a:ext cx="2108346" cy="889396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3287688" y="2400594"/>
            <a:ext cx="411933" cy="761699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340" y="4371888"/>
            <a:ext cx="6964788" cy="144761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橢圓 9"/>
          <p:cNvSpPr/>
          <p:nvPr/>
        </p:nvSpPr>
        <p:spPr>
          <a:xfrm>
            <a:off x="787674" y="4878292"/>
            <a:ext cx="555798" cy="707892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089646" y="4309715"/>
            <a:ext cx="718321" cy="675209"/>
          </a:xfrm>
          <a:prstGeom prst="ellipse">
            <a:avLst/>
          </a:prstGeom>
          <a:noFill/>
          <a:ln w="254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endCxn id="11" idx="1"/>
          </p:cNvCxnSpPr>
          <p:nvPr/>
        </p:nvCxnSpPr>
        <p:spPr>
          <a:xfrm>
            <a:off x="5015880" y="4175884"/>
            <a:ext cx="178962" cy="232713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161372" y="3710355"/>
            <a:ext cx="295465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點選圖片後才會出現</a:t>
            </a:r>
          </a:p>
        </p:txBody>
      </p:sp>
      <p:sp>
        <p:nvSpPr>
          <p:cNvPr id="16" name="橢圓 15"/>
          <p:cNvSpPr/>
          <p:nvPr/>
        </p:nvSpPr>
        <p:spPr>
          <a:xfrm>
            <a:off x="2093478" y="4892203"/>
            <a:ext cx="828092" cy="26499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3143672" y="5933371"/>
            <a:ext cx="336264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/>
              <a:t>壓縮可以減少檔案容量</a:t>
            </a:r>
          </a:p>
        </p:txBody>
      </p:sp>
      <p:cxnSp>
        <p:nvCxnSpPr>
          <p:cNvPr id="18" name="直線單箭頭接點 17"/>
          <p:cNvCxnSpPr>
            <a:endCxn id="35" idx="3"/>
          </p:cNvCxnSpPr>
          <p:nvPr/>
        </p:nvCxnSpPr>
        <p:spPr>
          <a:xfrm flipV="1">
            <a:off x="6497046" y="4489949"/>
            <a:ext cx="1566227" cy="16999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283340" y="5930921"/>
            <a:ext cx="270023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/>
              <a:t>校正可提高清晰度</a:t>
            </a:r>
          </a:p>
        </p:txBody>
      </p:sp>
      <p:cxnSp>
        <p:nvCxnSpPr>
          <p:cNvPr id="20" name="直線單箭頭接點 19"/>
          <p:cNvCxnSpPr>
            <a:endCxn id="10" idx="4"/>
          </p:cNvCxnSpPr>
          <p:nvPr/>
        </p:nvCxnSpPr>
        <p:spPr>
          <a:xfrm flipV="1">
            <a:off x="1065573" y="5586184"/>
            <a:ext cx="0" cy="3399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橢圓 34"/>
          <p:cNvSpPr/>
          <p:nvPr/>
        </p:nvSpPr>
        <p:spPr>
          <a:xfrm>
            <a:off x="8021096" y="4244126"/>
            <a:ext cx="288000" cy="28800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/>
          <p:cNvCxnSpPr>
            <a:endCxn id="16" idx="5"/>
          </p:cNvCxnSpPr>
          <p:nvPr/>
        </p:nvCxnSpPr>
        <p:spPr>
          <a:xfrm flipH="1" flipV="1">
            <a:off x="2800299" y="5118386"/>
            <a:ext cx="487389" cy="8149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255319" y="4866676"/>
            <a:ext cx="555798" cy="707892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5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9" grpId="0" animBg="1"/>
      <p:bldP spid="35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移除背景練習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80625EB-DA9D-4C9A-AEB0-94A91AFAF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50" y="3343807"/>
            <a:ext cx="5627189" cy="316835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44DE805-2E95-4A8C-8FFE-2E0E35FA8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665342"/>
            <a:ext cx="6544588" cy="1305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A4931AB-09B4-4EF4-8FD0-735465C82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703" y="5192658"/>
            <a:ext cx="1703735" cy="127780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F549675-D94D-45B7-8B80-C6C038E51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897" y="5252155"/>
            <a:ext cx="1616936" cy="1220526"/>
          </a:xfrm>
          <a:prstGeom prst="rect">
            <a:avLst/>
          </a:prstGeom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50CE3F59-77E8-41E2-A573-10CB98800483}"/>
              </a:ext>
            </a:extLst>
          </p:cNvPr>
          <p:cNvCxnSpPr/>
          <p:nvPr/>
        </p:nvCxnSpPr>
        <p:spPr>
          <a:xfrm>
            <a:off x="6110530" y="4149080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06EA5AD6-84F4-4180-916D-7632B164F9EF}"/>
              </a:ext>
            </a:extLst>
          </p:cNvPr>
          <p:cNvCxnSpPr/>
          <p:nvPr/>
        </p:nvCxnSpPr>
        <p:spPr>
          <a:xfrm>
            <a:off x="8428663" y="5877272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FBC2982-0D84-4C99-8028-A28645919978}"/>
              </a:ext>
            </a:extLst>
          </p:cNvPr>
          <p:cNvCxnSpPr/>
          <p:nvPr/>
        </p:nvCxnSpPr>
        <p:spPr>
          <a:xfrm>
            <a:off x="6888088" y="2564904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0B7C4A16-0CD5-482A-B8BF-9210E43D7952}"/>
              </a:ext>
            </a:extLst>
          </p:cNvPr>
          <p:cNvSpPr/>
          <p:nvPr/>
        </p:nvSpPr>
        <p:spPr>
          <a:xfrm>
            <a:off x="191344" y="2204864"/>
            <a:ext cx="720080" cy="864096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A5045E7-A8EC-4E47-8BDB-F6503E3A8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2144" y="1665342"/>
            <a:ext cx="3229426" cy="1524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3C4EE2FE-FA0C-4CD2-96F9-E661F1D85FFE}"/>
              </a:ext>
            </a:extLst>
          </p:cNvPr>
          <p:cNvSpPr/>
          <p:nvPr/>
        </p:nvSpPr>
        <p:spPr>
          <a:xfrm>
            <a:off x="7392144" y="2276872"/>
            <a:ext cx="576064" cy="693578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F913B44-734A-4577-8FD7-D8049ACBA732}"/>
              </a:ext>
            </a:extLst>
          </p:cNvPr>
          <p:cNvSpPr/>
          <p:nvPr/>
        </p:nvSpPr>
        <p:spPr>
          <a:xfrm>
            <a:off x="9221942" y="2263305"/>
            <a:ext cx="576064" cy="693578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4B43A34-3E75-482A-A32C-D01A434479A9}"/>
              </a:ext>
            </a:extLst>
          </p:cNvPr>
          <p:cNvSpPr/>
          <p:nvPr/>
        </p:nvSpPr>
        <p:spPr>
          <a:xfrm>
            <a:off x="6110530" y="1995400"/>
            <a:ext cx="720080" cy="281472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6D554DDA-52C2-4F84-B4F3-EE6316721C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74"/>
          <a:stretch/>
        </p:blipFill>
        <p:spPr>
          <a:xfrm>
            <a:off x="6628657" y="3562913"/>
            <a:ext cx="1599176" cy="1229278"/>
          </a:xfrm>
          <a:prstGeom prst="rect">
            <a:avLst/>
          </a:prstGeom>
        </p:spPr>
      </p:pic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C88820C4-AB16-4FF0-A532-03B2B1399574}"/>
              </a:ext>
            </a:extLst>
          </p:cNvPr>
          <p:cNvCxnSpPr/>
          <p:nvPr/>
        </p:nvCxnSpPr>
        <p:spPr>
          <a:xfrm>
            <a:off x="6110530" y="5877272"/>
            <a:ext cx="3600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8D7DF11-9FD9-4951-B8B8-9068189ADE8B}"/>
              </a:ext>
            </a:extLst>
          </p:cNvPr>
          <p:cNvSpPr txBox="1"/>
          <p:nvPr/>
        </p:nvSpPr>
        <p:spPr>
          <a:xfrm>
            <a:off x="8234754" y="396027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/>
              <a:t>紫色是要移除的部分</a:t>
            </a:r>
          </a:p>
        </p:txBody>
      </p:sp>
    </p:spTree>
    <p:extLst>
      <p:ext uri="{BB962C8B-B14F-4D97-AF65-F5344CB8AC3E}">
        <p14:creationId xmlns:p14="http://schemas.microsoft.com/office/powerpoint/2010/main" val="151193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開始之前：檔案類型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9416" y="1844824"/>
            <a:ext cx="10801200" cy="4392487"/>
          </a:xfrm>
        </p:spPr>
        <p:txBody>
          <a:bodyPr>
            <a:normAutofit fontScale="92500" lnSpcReduction="10000"/>
          </a:bodyPr>
          <a:lstStyle/>
          <a:p>
            <a:pPr marL="360000" indent="-360000">
              <a:spcBef>
                <a:spcPts val="12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altLang="zh-TW" sz="32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PowerPoint 2003</a:t>
            </a:r>
            <a:r>
              <a:rPr lang="zh-TW" altLang="en-US" sz="32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的檔案 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副檔名</a:t>
            </a:r>
            <a:r>
              <a:rPr lang="zh-TW" altLang="en-US" sz="32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32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顯示為相容模式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60000" indent="-360000">
              <a:spcBef>
                <a:spcPts val="12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altLang="zh-TW" sz="32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PowerPoint 2007</a:t>
            </a:r>
            <a:r>
              <a:rPr lang="zh-TW" altLang="en-US" sz="32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以上的檔案 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副檔名</a:t>
            </a:r>
            <a:r>
              <a:rPr lang="zh-TW" altLang="en-US" sz="32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32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pptx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Blip>
                <a:blip r:embed="rId2"/>
              </a:buBlip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新檔轉舊：檔案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另存新檔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檔案類型選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b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舊檔轉新：檔案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轉換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800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TW" sz="30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Win 7</a:t>
            </a:r>
            <a:r>
              <a:rPr lang="zh-TW" altLang="en-US" sz="30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檔案總管 顯示副檔名：</a:t>
            </a:r>
            <a:br>
              <a:rPr lang="en-US" altLang="zh-TW" sz="30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組合管理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資料夾及搜尋選項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取消勾選［隱藏已知檔案的副檔名］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>
              <a:spcBef>
                <a:spcPts val="1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TW" sz="30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Win 10</a:t>
            </a:r>
            <a:r>
              <a:rPr lang="zh-TW" altLang="en-US" sz="30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檔案總管 顯示副檔名：檢視 </a:t>
            </a:r>
            <a:r>
              <a:rPr lang="en-US" altLang="zh-TW" sz="30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30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勾選</a:t>
            </a:r>
            <a:r>
              <a:rPr lang="en-US" altLang="zh-TW" sz="30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30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副檔名</a:t>
            </a:r>
            <a:r>
              <a:rPr lang="en-US" altLang="zh-TW" sz="30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353" y="3804684"/>
            <a:ext cx="2687289" cy="194421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680" y="3804684"/>
            <a:ext cx="2695543" cy="264865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3445" y="1655475"/>
            <a:ext cx="5765110" cy="157314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圖片格式與排列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974322" y="2101936"/>
            <a:ext cx="1512168" cy="981748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4784134" y="2876440"/>
            <a:ext cx="259378" cy="28709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3791744" y="2070255"/>
            <a:ext cx="1094033" cy="1013429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52" y="3804684"/>
            <a:ext cx="2720746" cy="142574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直線單箭頭接點 31"/>
          <p:cNvCxnSpPr>
            <a:stCxn id="21" idx="4"/>
          </p:cNvCxnSpPr>
          <p:nvPr/>
        </p:nvCxnSpPr>
        <p:spPr>
          <a:xfrm flipH="1">
            <a:off x="4638450" y="3163535"/>
            <a:ext cx="275373" cy="6478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橢圓 36"/>
          <p:cNvSpPr/>
          <p:nvPr/>
        </p:nvSpPr>
        <p:spPr>
          <a:xfrm>
            <a:off x="335360" y="4176789"/>
            <a:ext cx="432048" cy="36004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3651159" y="4167553"/>
            <a:ext cx="432048" cy="36004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/>
          <p:cNvSpPr/>
          <p:nvPr/>
        </p:nvSpPr>
        <p:spPr>
          <a:xfrm>
            <a:off x="7004394" y="4174906"/>
            <a:ext cx="432048" cy="36004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9" name="圖片 38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8773" y="3804684"/>
            <a:ext cx="2713500" cy="192969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橢圓 42"/>
          <p:cNvSpPr/>
          <p:nvPr/>
        </p:nvSpPr>
        <p:spPr>
          <a:xfrm>
            <a:off x="10316763" y="4149080"/>
            <a:ext cx="432048" cy="36004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8036027" y="2885676"/>
            <a:ext cx="259378" cy="287095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7" name="直線單箭頭接點 46"/>
          <p:cNvCxnSpPr>
            <a:stCxn id="46" idx="4"/>
          </p:cNvCxnSpPr>
          <p:nvPr/>
        </p:nvCxnSpPr>
        <p:spPr>
          <a:xfrm flipH="1">
            <a:off x="7890343" y="3172771"/>
            <a:ext cx="275373" cy="6478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6" grpId="0" animBg="1"/>
      <p:bldP spid="37" grpId="0" animBg="1"/>
      <p:bldP spid="38" grpId="0" animBg="1"/>
      <p:bldP spid="41" grpId="0" animBg="1"/>
      <p:bldP spid="43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329" y="1653898"/>
            <a:ext cx="3790249" cy="482487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圖片裁剪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6081" y="3717032"/>
            <a:ext cx="2955355" cy="272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橢圓 6"/>
          <p:cNvSpPr/>
          <p:nvPr/>
        </p:nvSpPr>
        <p:spPr>
          <a:xfrm>
            <a:off x="7969721" y="4293096"/>
            <a:ext cx="648072" cy="288032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9" idx="2"/>
          </p:cNvCxnSpPr>
          <p:nvPr/>
        </p:nvCxnSpPr>
        <p:spPr>
          <a:xfrm>
            <a:off x="7945524" y="3532015"/>
            <a:ext cx="382724" cy="76108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6266656" y="2701018"/>
            <a:ext cx="335773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/>
              <a:t>裁剪時注意游標要放在</a:t>
            </a:r>
            <a:br>
              <a:rPr lang="en-US" altLang="zh-TW" sz="2400" dirty="0"/>
            </a:br>
            <a:r>
              <a:rPr lang="zh-TW" altLang="en-US" sz="2400" dirty="0"/>
              <a:t>粗黑框線上再拉曳</a:t>
            </a:r>
          </a:p>
        </p:txBody>
      </p:sp>
      <p:sp>
        <p:nvSpPr>
          <p:cNvPr id="12" name="橢圓 11"/>
          <p:cNvSpPr/>
          <p:nvPr/>
        </p:nvSpPr>
        <p:spPr>
          <a:xfrm>
            <a:off x="4522265" y="1654234"/>
            <a:ext cx="504056" cy="478622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240016" y="1653898"/>
            <a:ext cx="338437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/>
              <a:t>按第一次表示開始裁剪，再按一次表示結束</a:t>
            </a:r>
          </a:p>
        </p:txBody>
      </p:sp>
      <p:cxnSp>
        <p:nvCxnSpPr>
          <p:cNvPr id="15" name="直線單箭頭接點 14"/>
          <p:cNvCxnSpPr>
            <a:stCxn id="14" idx="1"/>
            <a:endCxn id="12" idx="6"/>
          </p:cNvCxnSpPr>
          <p:nvPr/>
        </p:nvCxnSpPr>
        <p:spPr>
          <a:xfrm flipH="1" flipV="1">
            <a:off x="5026321" y="1893545"/>
            <a:ext cx="1213695" cy="1758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4472418" y="2582337"/>
            <a:ext cx="1440160" cy="288032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4295800" y="2877112"/>
            <a:ext cx="729534" cy="18418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5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4"/>
          <a:stretch/>
        </p:blipFill>
        <p:spPr>
          <a:xfrm>
            <a:off x="3287688" y="2244726"/>
            <a:ext cx="5078149" cy="279455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插入螢幕擷取畫面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295800" y="2465881"/>
            <a:ext cx="720080" cy="360040"/>
          </a:xfrm>
          <a:prstGeom prst="ellipse">
            <a:avLst/>
          </a:prstGeom>
          <a:noFill/>
          <a:ln w="254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108852" y="2749225"/>
            <a:ext cx="915140" cy="767716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108852" y="3648352"/>
            <a:ext cx="3343160" cy="10565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461825" y="5544002"/>
            <a:ext cx="295465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列出目前開啟中的</a:t>
            </a:r>
            <a:br>
              <a:rPr lang="en-US" altLang="zh-TW" sz="2400" dirty="0"/>
            </a:br>
            <a:r>
              <a:rPr lang="zh-TW" altLang="en-US" sz="2400" dirty="0"/>
              <a:t>所有視窗，擇一插入</a:t>
            </a:r>
          </a:p>
        </p:txBody>
      </p:sp>
      <p:sp>
        <p:nvSpPr>
          <p:cNvPr id="14" name="橢圓 13"/>
          <p:cNvSpPr/>
          <p:nvPr/>
        </p:nvSpPr>
        <p:spPr>
          <a:xfrm>
            <a:off x="5101094" y="4662161"/>
            <a:ext cx="1249012" cy="341156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cxnSpLocks/>
            <a:stCxn id="14" idx="3"/>
            <a:endCxn id="16" idx="0"/>
          </p:cNvCxnSpPr>
          <p:nvPr/>
        </p:nvCxnSpPr>
        <p:spPr>
          <a:xfrm flipH="1">
            <a:off x="4655840" y="4953356"/>
            <a:ext cx="628168" cy="5906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2841363" y="5544002"/>
            <a:ext cx="362895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從上一個開啟的視窗中</a:t>
            </a:r>
            <a:br>
              <a:rPr lang="en-US" altLang="zh-TW" sz="2400" dirty="0"/>
            </a:br>
            <a:r>
              <a:rPr lang="zh-TW" altLang="en-US" sz="2400" dirty="0"/>
              <a:t>自行拉曳擷取部份畫面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3359696" y="173190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將螢幕畫面插入為圖片</a:t>
            </a:r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D9EDFB82-5E10-4378-AF51-1C75E518113D}"/>
              </a:ext>
            </a:extLst>
          </p:cNvPr>
          <p:cNvCxnSpPr>
            <a:cxnSpLocks/>
            <a:stCxn id="10" idx="0"/>
            <a:endCxn id="8" idx="5"/>
          </p:cNvCxnSpPr>
          <p:nvPr/>
        </p:nvCxnSpPr>
        <p:spPr>
          <a:xfrm flipH="1" flipV="1">
            <a:off x="7962418" y="4550186"/>
            <a:ext cx="976735" cy="9938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61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插入圖案與文字方塊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675" y="816671"/>
            <a:ext cx="2714547" cy="583264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49" y="4643914"/>
            <a:ext cx="6900700" cy="143555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08" y="1673290"/>
            <a:ext cx="7081700" cy="143555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橢圓 12"/>
          <p:cNvSpPr/>
          <p:nvPr/>
        </p:nvSpPr>
        <p:spPr>
          <a:xfrm>
            <a:off x="7331243" y="2863513"/>
            <a:ext cx="385245" cy="40383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13" idx="6"/>
            <a:endCxn id="10" idx="1"/>
          </p:cNvCxnSpPr>
          <p:nvPr/>
        </p:nvCxnSpPr>
        <p:spPr>
          <a:xfrm>
            <a:off x="7716488" y="3065433"/>
            <a:ext cx="982187" cy="6675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4729308" y="5101934"/>
            <a:ext cx="864096" cy="77463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74035" y="3433184"/>
            <a:ext cx="20313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改變圖案形狀</a:t>
            </a:r>
          </a:p>
        </p:txBody>
      </p:sp>
      <p:cxnSp>
        <p:nvCxnSpPr>
          <p:cNvPr id="18" name="直線單箭頭接點 17"/>
          <p:cNvCxnSpPr>
            <a:cxnSpLocks/>
            <a:stCxn id="17" idx="0"/>
            <a:endCxn id="22" idx="4"/>
          </p:cNvCxnSpPr>
          <p:nvPr/>
        </p:nvCxnSpPr>
        <p:spPr>
          <a:xfrm flipV="1">
            <a:off x="1489698" y="2529021"/>
            <a:ext cx="696673" cy="90416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1733126" y="2168981"/>
            <a:ext cx="906490" cy="36004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3073124" y="5145611"/>
            <a:ext cx="1368152" cy="749649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4097512" y="3947176"/>
            <a:ext cx="20313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調整上下層次</a:t>
            </a:r>
          </a:p>
        </p:txBody>
      </p:sp>
      <p:cxnSp>
        <p:nvCxnSpPr>
          <p:cNvPr id="29" name="直線單箭頭接點 28"/>
          <p:cNvCxnSpPr>
            <a:cxnSpLocks/>
            <a:stCxn id="28" idx="2"/>
            <a:endCxn id="27" idx="0"/>
          </p:cNvCxnSpPr>
          <p:nvPr/>
        </p:nvCxnSpPr>
        <p:spPr>
          <a:xfrm flipH="1">
            <a:off x="3757200" y="4408841"/>
            <a:ext cx="1355975" cy="73677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/>
          <p:cNvSpPr/>
          <p:nvPr/>
        </p:nvSpPr>
        <p:spPr>
          <a:xfrm>
            <a:off x="6629397" y="2168981"/>
            <a:ext cx="936104" cy="82847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8750242" y="1161241"/>
            <a:ext cx="729147" cy="21602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9373127" y="1158601"/>
            <a:ext cx="729147" cy="21602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8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22" grpId="0" animBg="1"/>
      <p:bldP spid="27" grpId="0" animBg="1"/>
      <p:bldP spid="28" grpId="0" animBg="1"/>
      <p:bldP spid="33" grpId="0" animBg="1"/>
      <p:bldP spid="25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456" y="2342979"/>
            <a:ext cx="1512168" cy="306528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對齊與均分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5447928" y="2564904"/>
            <a:ext cx="1080120" cy="93610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7104112" y="4437112"/>
            <a:ext cx="648072" cy="64807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8184232" y="3140968"/>
            <a:ext cx="792088" cy="93610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9048328" y="4869160"/>
            <a:ext cx="1224136" cy="947057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39416" y="1792510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繪圖工具 </a:t>
            </a:r>
            <a:r>
              <a:rPr lang="en-US" altLang="zh-TW" sz="2400" dirty="0"/>
              <a:t>/ </a:t>
            </a:r>
            <a:r>
              <a:rPr lang="zh-TW" altLang="en-US" sz="2400" dirty="0"/>
              <a:t>格式</a:t>
            </a:r>
          </a:p>
        </p:txBody>
      </p:sp>
    </p:spTree>
    <p:extLst>
      <p:ext uri="{BB962C8B-B14F-4D97-AF65-F5344CB8AC3E}">
        <p14:creationId xmlns:p14="http://schemas.microsoft.com/office/powerpoint/2010/main" val="7392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製作相簿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440" y="2060848"/>
            <a:ext cx="3888432" cy="172819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橢圓 4"/>
          <p:cNvSpPr/>
          <p:nvPr/>
        </p:nvSpPr>
        <p:spPr>
          <a:xfrm>
            <a:off x="3581064" y="2578089"/>
            <a:ext cx="576064" cy="774638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656" y="2060848"/>
            <a:ext cx="5501217" cy="398709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直線單箭頭接點 8"/>
          <p:cNvCxnSpPr>
            <a:cxnSpLocks/>
            <a:stCxn id="13" idx="6"/>
            <a:endCxn id="6" idx="1"/>
          </p:cNvCxnSpPr>
          <p:nvPr/>
        </p:nvCxnSpPr>
        <p:spPr>
          <a:xfrm>
            <a:off x="4921506" y="3442696"/>
            <a:ext cx="1047150" cy="611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3581063" y="3262676"/>
            <a:ext cx="1340443" cy="360040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91C5D03-5534-426A-933A-17BC764037CE}"/>
              </a:ext>
            </a:extLst>
          </p:cNvPr>
          <p:cNvSpPr txBox="1"/>
          <p:nvPr/>
        </p:nvSpPr>
        <p:spPr>
          <a:xfrm>
            <a:off x="1073006" y="4762412"/>
            <a:ext cx="386221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需要時可匯出</a:t>
            </a:r>
            <a:r>
              <a:rPr lang="en-US" altLang="zh-TW" sz="2400" dirty="0"/>
              <a:t>mp4</a:t>
            </a:r>
            <a:r>
              <a:rPr lang="zh-TW" altLang="en-US" sz="2400" dirty="0"/>
              <a:t>影片，</a:t>
            </a:r>
            <a:br>
              <a:rPr lang="en-US" altLang="zh-TW" sz="2400" dirty="0"/>
            </a:br>
            <a:r>
              <a:rPr lang="zh-TW" altLang="en-US" sz="2400" dirty="0"/>
              <a:t>每隔</a:t>
            </a:r>
            <a:r>
              <a:rPr lang="en-US" altLang="zh-TW" sz="2400" dirty="0"/>
              <a:t>5</a:t>
            </a:r>
            <a:r>
              <a:rPr lang="zh-TW" altLang="en-US" sz="2400" dirty="0"/>
              <a:t>秒播一張投影片</a:t>
            </a:r>
            <a:r>
              <a:rPr lang="en-US" altLang="zh-TW" sz="2400" dirty="0"/>
              <a:t>(</a:t>
            </a:r>
            <a:r>
              <a:rPr lang="en-US" altLang="zh-TW" sz="2400" dirty="0">
                <a:hlinkClick r:id="rId5" action="ppaction://hlinksldjump"/>
              </a:rPr>
              <a:t>p.36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820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</a:t>
            </a:r>
            <a:r>
              <a:rPr lang="en-US" altLang="zh-TW" dirty="0"/>
              <a:t>SmartArt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343472" y="1842552"/>
            <a:ext cx="3456384" cy="627777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插入 </a:t>
            </a:r>
            <a:r>
              <a:rPr lang="zh-TW" altLang="en-US" sz="2800" dirty="0">
                <a:sym typeface="Symbol"/>
              </a:rPr>
              <a:t> </a:t>
            </a:r>
            <a:r>
              <a:rPr lang="en-US" altLang="zh-TW" sz="2800" dirty="0">
                <a:sym typeface="Symbol"/>
              </a:rPr>
              <a:t>SmartArt</a:t>
            </a:r>
          </a:p>
          <a:p>
            <a:endParaRPr lang="en-US" altLang="zh-TW" dirty="0">
              <a:sym typeface="Symbol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788" y="4960535"/>
            <a:ext cx="9082424" cy="155162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橢圓 7"/>
          <p:cNvSpPr/>
          <p:nvPr/>
        </p:nvSpPr>
        <p:spPr>
          <a:xfrm>
            <a:off x="7957375" y="5938636"/>
            <a:ext cx="1308146" cy="426697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156435" y="5251853"/>
            <a:ext cx="512717" cy="349115"/>
          </a:xfrm>
          <a:prstGeom prst="ellipse">
            <a:avLst/>
          </a:prstGeom>
          <a:noFill/>
          <a:ln w="3175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內容版面配置區 6"/>
          <p:cNvSpPr txBox="1">
            <a:spLocks/>
          </p:cNvSpPr>
          <p:nvPr/>
        </p:nvSpPr>
        <p:spPr>
          <a:xfrm>
            <a:off x="1295400" y="4496656"/>
            <a:ext cx="9601200" cy="463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5920" y="1699359"/>
            <a:ext cx="5611269" cy="311435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矩形 2"/>
          <p:cNvSpPr/>
          <p:nvPr/>
        </p:nvSpPr>
        <p:spPr>
          <a:xfrm>
            <a:off x="1343472" y="2607489"/>
            <a:ext cx="345638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ym typeface="Symbol"/>
              </a:rPr>
              <a:t>選取文字  常用 </a:t>
            </a:r>
            <a:br>
              <a:rPr lang="en-US" altLang="zh-TW" sz="2800" dirty="0">
                <a:sym typeface="Symbol"/>
              </a:rPr>
            </a:br>
            <a:r>
              <a:rPr lang="zh-TW" altLang="en-US" sz="2800" dirty="0">
                <a:sym typeface="Symbol"/>
              </a:rPr>
              <a:t> 轉換成</a:t>
            </a:r>
            <a:r>
              <a:rPr lang="en-US" altLang="zh-TW" sz="2800" dirty="0" err="1">
                <a:sym typeface="Symbol"/>
              </a:rPr>
              <a:t>SmatArt</a:t>
            </a:r>
            <a:endParaRPr lang="en-US" altLang="zh-TW" sz="2800" dirty="0">
              <a:sym typeface="Symbo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51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627" y="4519818"/>
            <a:ext cx="11427453" cy="1257624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10" name="群組 9"/>
          <p:cNvGrpSpPr/>
          <p:nvPr/>
        </p:nvGrpSpPr>
        <p:grpSpPr>
          <a:xfrm>
            <a:off x="263352" y="2250965"/>
            <a:ext cx="11172316" cy="2176784"/>
            <a:chOff x="263352" y="2165796"/>
            <a:chExt cx="11172316" cy="217678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574" y="2165796"/>
              <a:ext cx="11118094" cy="214789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9" name="矩形 8"/>
            <p:cNvSpPr/>
            <p:nvPr/>
          </p:nvSpPr>
          <p:spPr>
            <a:xfrm>
              <a:off x="263352" y="3622831"/>
              <a:ext cx="9666857" cy="7197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SmartArt</a:t>
            </a:r>
            <a:r>
              <a:rPr lang="zh-TW" altLang="en-US" dirty="0"/>
              <a:t>處理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930962" y="2723019"/>
            <a:ext cx="2228933" cy="945708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311151" y="2526394"/>
            <a:ext cx="504056" cy="288032"/>
          </a:xfrm>
          <a:prstGeom prst="ellipse">
            <a:avLst/>
          </a:prstGeom>
          <a:noFill/>
          <a:ln w="3175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815206" y="2701745"/>
            <a:ext cx="3658048" cy="1031908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>
            <a:stCxn id="26" idx="2"/>
            <a:endCxn id="12" idx="1"/>
          </p:cNvCxnSpPr>
          <p:nvPr/>
        </p:nvCxnSpPr>
        <p:spPr>
          <a:xfrm>
            <a:off x="3794408" y="2132857"/>
            <a:ext cx="1590560" cy="435718"/>
          </a:xfrm>
          <a:prstGeom prst="straightConnector1">
            <a:avLst/>
          </a:prstGeom>
          <a:ln w="3175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919536" y="1671192"/>
            <a:ext cx="374974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點選</a:t>
            </a:r>
            <a:r>
              <a:rPr lang="en-US" altLang="zh-TW" sz="2400" dirty="0" err="1"/>
              <a:t>SmartArt</a:t>
            </a:r>
            <a:r>
              <a:rPr lang="zh-TW" altLang="en-US" sz="2400" dirty="0"/>
              <a:t>後才會出現</a:t>
            </a:r>
          </a:p>
        </p:txBody>
      </p:sp>
      <p:sp>
        <p:nvSpPr>
          <p:cNvPr id="19" name="橢圓 18"/>
          <p:cNvSpPr/>
          <p:nvPr/>
        </p:nvSpPr>
        <p:spPr>
          <a:xfrm>
            <a:off x="5190101" y="4725144"/>
            <a:ext cx="504056" cy="287453"/>
          </a:xfrm>
          <a:prstGeom prst="ellipse">
            <a:avLst/>
          </a:prstGeom>
          <a:noFill/>
          <a:ln w="3175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9905522" y="3465345"/>
            <a:ext cx="1570383" cy="536616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416945" y="1682628"/>
            <a:ext cx="313419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tx1"/>
                </a:solidFill>
              </a:rPr>
              <a:t>將</a:t>
            </a:r>
            <a:r>
              <a:rPr lang="en-US" altLang="zh-TW" sz="2400" dirty="0">
                <a:solidFill>
                  <a:schemeClr val="tx1"/>
                </a:solidFill>
              </a:rPr>
              <a:t>SmartArt</a:t>
            </a:r>
            <a:r>
              <a:rPr lang="zh-TW" altLang="en-US" sz="2400" dirty="0">
                <a:solidFill>
                  <a:schemeClr val="tx1"/>
                </a:solidFill>
              </a:rPr>
              <a:t>轉回文字</a:t>
            </a:r>
          </a:p>
        </p:txBody>
      </p:sp>
      <p:cxnSp>
        <p:nvCxnSpPr>
          <p:cNvPr id="22" name="直線單箭頭接點 21"/>
          <p:cNvCxnSpPr>
            <a:endCxn id="20" idx="0"/>
          </p:cNvCxnSpPr>
          <p:nvPr/>
        </p:nvCxnSpPr>
        <p:spPr>
          <a:xfrm>
            <a:off x="10218208" y="2144293"/>
            <a:ext cx="472506" cy="13210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1497600" y="6016095"/>
            <a:ext cx="55964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點選</a:t>
            </a:r>
            <a:r>
              <a:rPr lang="en-US" altLang="zh-TW" sz="2400" dirty="0"/>
              <a:t>SmartArt</a:t>
            </a:r>
            <a:r>
              <a:rPr lang="zh-TW" altLang="en-US" sz="2400" dirty="0"/>
              <a:t>裡的某個圖案後才能使用</a:t>
            </a:r>
          </a:p>
        </p:txBody>
      </p:sp>
      <p:sp>
        <p:nvSpPr>
          <p:cNvPr id="28" name="橢圓 27"/>
          <p:cNvSpPr/>
          <p:nvPr/>
        </p:nvSpPr>
        <p:spPr>
          <a:xfrm>
            <a:off x="263352" y="4916721"/>
            <a:ext cx="4680520" cy="860721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單箭頭接點 28"/>
          <p:cNvCxnSpPr>
            <a:stCxn id="27" idx="0"/>
          </p:cNvCxnSpPr>
          <p:nvPr/>
        </p:nvCxnSpPr>
        <p:spPr>
          <a:xfrm flipH="1" flipV="1">
            <a:off x="4007768" y="5777442"/>
            <a:ext cx="288034" cy="238653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橢圓 30"/>
          <p:cNvSpPr/>
          <p:nvPr/>
        </p:nvSpPr>
        <p:spPr>
          <a:xfrm>
            <a:off x="5239621" y="2824814"/>
            <a:ext cx="575585" cy="77159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1209807" y="2749019"/>
            <a:ext cx="1721154" cy="77159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31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SmartArt</a:t>
            </a:r>
            <a:r>
              <a:rPr lang="zh-TW" altLang="en-US" dirty="0"/>
              <a:t>練習</a:t>
            </a:r>
          </a:p>
        </p:txBody>
      </p:sp>
      <p:pic>
        <p:nvPicPr>
          <p:cNvPr id="10" name="內容版面配置區 5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99" y="2774599"/>
            <a:ext cx="5950810" cy="360040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991544" y="2267580"/>
            <a:ext cx="685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遞增圖片輔色流程圖</a:t>
            </a:r>
            <a:r>
              <a:rPr lang="en-US" altLang="zh-TW" dirty="0"/>
              <a:t>)</a:t>
            </a:r>
            <a:r>
              <a:rPr lang="zh-TW" altLang="en-US" dirty="0"/>
              <a:t>，要將文字置於第二階時，可按「降階」鈕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046926" y="1773396"/>
            <a:ext cx="5384807" cy="40011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請用右下角文字方塊內容，做出</a:t>
            </a: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SmartArt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如下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7419715" y="2757514"/>
            <a:ext cx="2856385" cy="35506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rtl="0">
              <a:lnSpc>
                <a:spcPct val="150000"/>
              </a:lnSpc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Phase 1: education</a:t>
            </a:r>
            <a:endParaRPr 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rtl="0">
              <a:lnSpc>
                <a:spcPct val="150000"/>
              </a:lnSpc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details</a:t>
            </a:r>
            <a:endParaRPr lang="zh-TW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rtl="0">
              <a:lnSpc>
                <a:spcPct val="150000"/>
              </a:lnSpc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details</a:t>
            </a:r>
            <a:endParaRPr lang="zh-TW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lnSpc>
                <a:spcPct val="150000"/>
              </a:lnSpc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Phase 2: action</a:t>
            </a:r>
            <a:endParaRPr 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rtl="0">
              <a:lnSpc>
                <a:spcPct val="150000"/>
              </a:lnSpc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details</a:t>
            </a:r>
            <a:endParaRPr lang="zh-TW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rtl="0">
              <a:lnSpc>
                <a:spcPct val="150000"/>
              </a:lnSpc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details</a:t>
            </a:r>
            <a:endParaRPr lang="zh-TW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lnSpc>
                <a:spcPct val="150000"/>
              </a:lnSpc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Phase 3: growth</a:t>
            </a:r>
            <a:endParaRPr 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rtl="0">
              <a:lnSpc>
                <a:spcPct val="150000"/>
              </a:lnSpc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details</a:t>
            </a:r>
            <a:endParaRPr lang="zh-TW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rtl="0">
              <a:lnSpc>
                <a:spcPct val="150000"/>
              </a:lnSpc>
              <a:buChar char="•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details</a:t>
            </a:r>
            <a:endParaRPr lang="zh-TW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669"/>
          <a:stretch/>
        </p:blipFill>
        <p:spPr>
          <a:xfrm>
            <a:off x="551384" y="1756265"/>
            <a:ext cx="11214178" cy="145671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1424" y="255600"/>
            <a:ext cx="10369152" cy="1046512"/>
          </a:xfrm>
        </p:spPr>
        <p:txBody>
          <a:bodyPr>
            <a:noAutofit/>
          </a:bodyPr>
          <a:lstStyle/>
          <a:p>
            <a:r>
              <a:rPr lang="zh-TW" altLang="en-US" dirty="0"/>
              <a:t>插入多媒體</a:t>
            </a:r>
            <a:r>
              <a:rPr lang="en-US" altLang="zh-TW" dirty="0"/>
              <a:t>/</a:t>
            </a:r>
            <a:r>
              <a:rPr lang="zh-TW" altLang="en-US" dirty="0"/>
              <a:t>螢幕錄製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82310" y="1988840"/>
            <a:ext cx="717146" cy="374193"/>
          </a:xfrm>
          <a:prstGeom prst="ellipse">
            <a:avLst/>
          </a:prstGeom>
          <a:noFill/>
          <a:ln w="3175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10396390" y="2302860"/>
            <a:ext cx="956194" cy="768592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51384" y="3795071"/>
            <a:ext cx="6650649" cy="16930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/>
              <a:t>若插入</a:t>
            </a:r>
            <a:r>
              <a:rPr lang="en-US" altLang="zh-TW" sz="2400" dirty="0">
                <a:solidFill>
                  <a:srgbClr val="FF0000"/>
                </a:solidFill>
              </a:rPr>
              <a:t>YouTube</a:t>
            </a:r>
            <a:r>
              <a:rPr lang="zh-TW" altLang="en-US" sz="2400" dirty="0">
                <a:solidFill>
                  <a:srgbClr val="FF0000"/>
                </a:solidFill>
              </a:rPr>
              <a:t>線上視訊</a:t>
            </a:r>
            <a:r>
              <a:rPr lang="zh-TW" altLang="en-US" sz="2400" dirty="0"/>
              <a:t>有問題，可先下載視訊：</a:t>
            </a:r>
            <a:endParaRPr lang="en-US" altLang="zh-TW" sz="2400" dirty="0"/>
          </a:p>
          <a:p>
            <a:pPr>
              <a:lnSpc>
                <a:spcPct val="150000"/>
              </a:lnSpc>
            </a:pPr>
            <a:r>
              <a:rPr lang="en-US" altLang="zh-TW" sz="2400" dirty="0"/>
              <a:t>1. </a:t>
            </a:r>
            <a:r>
              <a:rPr lang="en-US" altLang="zh-TW" sz="2400" dirty="0" err="1"/>
              <a:t>Youtube</a:t>
            </a:r>
            <a:r>
              <a:rPr lang="en-US" altLang="zh-TW" sz="2400" dirty="0"/>
              <a:t> </a:t>
            </a:r>
            <a:r>
              <a:rPr lang="zh-TW" altLang="en-US" sz="2400" dirty="0"/>
              <a:t>影片網址把 </a:t>
            </a:r>
            <a:r>
              <a:rPr lang="en-US" altLang="zh-TW" sz="2400" dirty="0" err="1"/>
              <a:t>youtube</a:t>
            </a:r>
            <a:r>
              <a:rPr lang="en-US" altLang="zh-TW" sz="2400" dirty="0"/>
              <a:t> </a:t>
            </a:r>
            <a:r>
              <a:rPr lang="zh-TW" altLang="en-US" sz="2400" dirty="0"/>
              <a:t>改 </a:t>
            </a:r>
            <a:r>
              <a:rPr lang="en-US" altLang="zh-TW" sz="2400" dirty="0" err="1">
                <a:solidFill>
                  <a:srgbClr val="FF0000"/>
                </a:solidFill>
              </a:rPr>
              <a:t>yout</a:t>
            </a:r>
            <a:r>
              <a:rPr lang="en-US" altLang="zh-TW" sz="2400" dirty="0"/>
              <a:t> </a:t>
            </a:r>
            <a:br>
              <a:rPr lang="en-US" altLang="zh-TW" sz="2400" dirty="0"/>
            </a:br>
            <a:r>
              <a:rPr lang="en-US" altLang="zh-TW" sz="2400" dirty="0"/>
              <a:t>3.</a:t>
            </a:r>
            <a:r>
              <a:rPr lang="zh-TW" altLang="en-US" sz="2400" dirty="0"/>
              <a:t> </a:t>
            </a:r>
            <a:r>
              <a:rPr lang="en-US" altLang="zh-TW" sz="2400" dirty="0" err="1"/>
              <a:t>Youtube</a:t>
            </a:r>
            <a:r>
              <a:rPr lang="en-US" altLang="zh-TW" sz="2400" dirty="0"/>
              <a:t> </a:t>
            </a:r>
            <a:r>
              <a:rPr lang="zh-TW" altLang="en-US" sz="2400" dirty="0"/>
              <a:t>影片網址把 </a:t>
            </a:r>
            <a:r>
              <a:rPr lang="en-US" altLang="zh-TW" sz="2400" dirty="0" err="1"/>
              <a:t>youtube</a:t>
            </a:r>
            <a:r>
              <a:rPr lang="en-US" altLang="zh-TW" sz="2400" dirty="0"/>
              <a:t> </a:t>
            </a:r>
            <a:r>
              <a:rPr lang="zh-TW" altLang="en-US" sz="2400" dirty="0"/>
              <a:t>改 </a:t>
            </a:r>
            <a:r>
              <a:rPr lang="en-US" altLang="zh-TW" sz="2400" dirty="0" err="1">
                <a:solidFill>
                  <a:srgbClr val="FF0000"/>
                </a:solidFill>
              </a:rPr>
              <a:t>ss</a:t>
            </a:r>
            <a:r>
              <a:rPr lang="en-US" altLang="zh-TW" sz="2400" dirty="0" err="1"/>
              <a:t>youtube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C869BF9F-5DDB-43B4-AF7F-80C18E6BC791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10788304" y="3212976"/>
            <a:ext cx="708920" cy="58209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716FC2CF-50D2-4A3E-BE91-9CF364E3D5B3}"/>
              </a:ext>
            </a:extLst>
          </p:cNvPr>
          <p:cNvSpPr txBox="1"/>
          <p:nvPr/>
        </p:nvSpPr>
        <p:spPr>
          <a:xfrm>
            <a:off x="9216320" y="33457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螢幕錄製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E1032CBA-E91A-41C9-847F-76E44DD92020}"/>
              </a:ext>
            </a:extLst>
          </p:cNvPr>
          <p:cNvSpPr/>
          <p:nvPr/>
        </p:nvSpPr>
        <p:spPr>
          <a:xfrm>
            <a:off x="11228885" y="2297296"/>
            <a:ext cx="536678" cy="91568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37DFE91-257E-43DC-BF18-178F507501B8}"/>
              </a:ext>
            </a:extLst>
          </p:cNvPr>
          <p:cNvSpPr txBox="1"/>
          <p:nvPr/>
        </p:nvSpPr>
        <p:spPr>
          <a:xfrm>
            <a:off x="7723630" y="5174670"/>
            <a:ext cx="362895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錄完會產生影片放在</a:t>
            </a:r>
            <a:br>
              <a:rPr lang="en-US" altLang="zh-TW" sz="2400" dirty="0"/>
            </a:br>
            <a:r>
              <a:rPr lang="zh-TW" altLang="en-US" sz="2400" dirty="0"/>
              <a:t>投影片裡，可按右鍵</a:t>
            </a:r>
            <a:br>
              <a:rPr lang="en-US" altLang="zh-TW" sz="2400" dirty="0"/>
            </a:br>
            <a:r>
              <a:rPr lang="zh-TW" altLang="en-US" sz="2400" dirty="0"/>
              <a:t>另存媒體，輸出</a:t>
            </a:r>
            <a:r>
              <a:rPr lang="en-US" altLang="zh-TW" sz="2400" dirty="0"/>
              <a:t>mp4</a:t>
            </a:r>
            <a:endParaRPr lang="zh-TW" altLang="en-US" sz="2400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653ED7C4-2AA1-4F1C-BEAA-217637818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020" y="3795071"/>
            <a:ext cx="3210373" cy="1028844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9FDF412D-A479-4A55-A4D2-5A65FC1267C3}"/>
              </a:ext>
            </a:extLst>
          </p:cNvPr>
          <p:cNvCxnSpPr>
            <a:cxnSpLocks/>
            <a:stCxn id="14" idx="2"/>
            <a:endCxn id="13" idx="0"/>
          </p:cNvCxnSpPr>
          <p:nvPr/>
        </p:nvCxnSpPr>
        <p:spPr>
          <a:xfrm flipH="1">
            <a:off x="9538107" y="4823915"/>
            <a:ext cx="386100" cy="3507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95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Outline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046517"/>
              </p:ext>
            </p:extLst>
          </p:nvPr>
        </p:nvGraphicFramePr>
        <p:xfrm>
          <a:off x="2295352" y="1556792"/>
          <a:ext cx="760129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4546" y="5229200"/>
            <a:ext cx="7776973" cy="135439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68" y="4003308"/>
            <a:ext cx="7128792" cy="144016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68" y="2278628"/>
            <a:ext cx="11377264" cy="143840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視訊</a:t>
            </a:r>
            <a:r>
              <a:rPr lang="en-US" altLang="zh-TW" dirty="0"/>
              <a:t>/</a:t>
            </a:r>
            <a:r>
              <a:rPr lang="zh-TW" altLang="en-US" dirty="0"/>
              <a:t>音訊編輯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307013" y="2564904"/>
            <a:ext cx="660996" cy="288032"/>
          </a:xfrm>
          <a:prstGeom prst="ellipse">
            <a:avLst/>
          </a:prstGeom>
          <a:noFill/>
          <a:ln w="3175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11" idx="2"/>
            <a:endCxn id="9" idx="1"/>
          </p:cNvCxnSpPr>
          <p:nvPr/>
        </p:nvCxnSpPr>
        <p:spPr>
          <a:xfrm>
            <a:off x="4332969" y="2132856"/>
            <a:ext cx="1070845" cy="474229"/>
          </a:xfrm>
          <a:prstGeom prst="straightConnector1">
            <a:avLst/>
          </a:prstGeom>
          <a:ln w="3175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855641" y="1671191"/>
            <a:ext cx="295465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點選視訊後才會出現</a:t>
            </a:r>
          </a:p>
        </p:txBody>
      </p:sp>
      <p:sp>
        <p:nvSpPr>
          <p:cNvPr id="16" name="橢圓 15"/>
          <p:cNvSpPr/>
          <p:nvPr/>
        </p:nvSpPr>
        <p:spPr>
          <a:xfrm>
            <a:off x="5891832" y="4307463"/>
            <a:ext cx="520246" cy="288032"/>
          </a:xfrm>
          <a:prstGeom prst="ellipse">
            <a:avLst/>
          </a:prstGeom>
          <a:noFill/>
          <a:ln w="254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1919536" y="4470734"/>
            <a:ext cx="720080" cy="86409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1741309" y="6041122"/>
            <a:ext cx="14157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剪輯內容</a:t>
            </a:r>
          </a:p>
        </p:txBody>
      </p:sp>
      <p:cxnSp>
        <p:nvCxnSpPr>
          <p:cNvPr id="25" name="直線單箭頭接點 24"/>
          <p:cNvCxnSpPr>
            <a:stCxn id="24" idx="0"/>
            <a:endCxn id="22" idx="4"/>
          </p:cNvCxnSpPr>
          <p:nvPr/>
        </p:nvCxnSpPr>
        <p:spPr>
          <a:xfrm flipH="1" flipV="1">
            <a:off x="2279576" y="5334829"/>
            <a:ext cx="169619" cy="706293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814019" y="4451479"/>
            <a:ext cx="720080" cy="86409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5171752" y="5710848"/>
            <a:ext cx="720080" cy="86409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>
            <a:stCxn id="24" idx="3"/>
          </p:cNvCxnSpPr>
          <p:nvPr/>
        </p:nvCxnSpPr>
        <p:spPr>
          <a:xfrm>
            <a:off x="3157081" y="6271955"/>
            <a:ext cx="2014671" cy="12968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1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4" grpId="0" animBg="1"/>
      <p:bldP spid="15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剪輯視訊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1764" y="1669861"/>
            <a:ext cx="4248472" cy="496855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FEA56318-E4AB-42E8-86DC-4C023DC22177}"/>
              </a:ext>
            </a:extLst>
          </p:cNvPr>
          <p:cNvSpPr/>
          <p:nvPr/>
        </p:nvSpPr>
        <p:spPr>
          <a:xfrm>
            <a:off x="5447928" y="5301208"/>
            <a:ext cx="497699" cy="432047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6342459-84C4-4E25-953B-4283EBB1E2B9}"/>
              </a:ext>
            </a:extLst>
          </p:cNvPr>
          <p:cNvSpPr/>
          <p:nvPr/>
        </p:nvSpPr>
        <p:spPr>
          <a:xfrm>
            <a:off x="7320136" y="5301208"/>
            <a:ext cx="497699" cy="432047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5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680" y="1916831"/>
            <a:ext cx="5760640" cy="46645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壓縮媒體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223792" y="2636912"/>
            <a:ext cx="4610738" cy="121654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7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投影片轉成視訊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3632" y="1883895"/>
            <a:ext cx="6336704" cy="449110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橢圓 7"/>
          <p:cNvSpPr/>
          <p:nvPr/>
        </p:nvSpPr>
        <p:spPr>
          <a:xfrm>
            <a:off x="7104112" y="5484295"/>
            <a:ext cx="1152128" cy="99492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6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90" y="2173984"/>
            <a:ext cx="7102456" cy="251786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394ECB6F-983A-4237-8FA8-9447B13E9410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0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413" y="4044495"/>
            <a:ext cx="11280116" cy="128748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432" y="2241819"/>
            <a:ext cx="9937104" cy="14401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表格處理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951984" y="2494478"/>
            <a:ext cx="520246" cy="288032"/>
          </a:xfrm>
          <a:prstGeom prst="ellipse">
            <a:avLst/>
          </a:prstGeom>
          <a:noFill/>
          <a:ln w="3175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104112" y="3160294"/>
            <a:ext cx="288032" cy="288032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309460" y="2726250"/>
            <a:ext cx="658748" cy="795081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>
            <a:stCxn id="17" idx="3"/>
            <a:endCxn id="10" idx="1"/>
          </p:cNvCxnSpPr>
          <p:nvPr/>
        </p:nvCxnSpPr>
        <p:spPr>
          <a:xfrm>
            <a:off x="4874192" y="1902025"/>
            <a:ext cx="1153980" cy="634634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1919537" y="1671192"/>
            <a:ext cx="295465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點選表格後才會出現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1705116" y="5517233"/>
            <a:ext cx="676980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如何調整表格大小：</a:t>
            </a:r>
            <a:r>
              <a:rPr lang="en-US" altLang="zh-TW" sz="2400" dirty="0"/>
              <a:t>(1) </a:t>
            </a:r>
            <a:r>
              <a:rPr lang="zh-TW" altLang="en-US" sz="2400" dirty="0"/>
              <a:t>調整表格</a:t>
            </a:r>
            <a:r>
              <a:rPr lang="en-US" altLang="zh-TW" sz="2400" dirty="0"/>
              <a:t>/</a:t>
            </a:r>
            <a:r>
              <a:rPr lang="zh-TW" altLang="en-US" sz="2400" dirty="0"/>
              <a:t>儲存格大小 </a:t>
            </a:r>
            <a:br>
              <a:rPr lang="en-US" altLang="zh-TW" sz="2400" dirty="0"/>
            </a:br>
            <a:r>
              <a:rPr lang="en-US" altLang="zh-TW" sz="2400" dirty="0"/>
              <a:t>  (2) </a:t>
            </a:r>
            <a:r>
              <a:rPr lang="zh-TW" altLang="en-US" sz="2400" dirty="0"/>
              <a:t>調整字型大小 </a:t>
            </a:r>
            <a:r>
              <a:rPr lang="en-US" altLang="zh-TW" sz="2400" dirty="0"/>
              <a:t>(3) </a:t>
            </a:r>
            <a:r>
              <a:rPr lang="zh-TW" altLang="en-US" sz="2400" dirty="0"/>
              <a:t>調整儲存格邊界</a:t>
            </a:r>
          </a:p>
        </p:txBody>
      </p:sp>
      <p:sp>
        <p:nvSpPr>
          <p:cNvPr id="23" name="橢圓 22"/>
          <p:cNvSpPr/>
          <p:nvPr/>
        </p:nvSpPr>
        <p:spPr>
          <a:xfrm>
            <a:off x="5540766" y="4221088"/>
            <a:ext cx="699250" cy="384540"/>
          </a:xfrm>
          <a:prstGeom prst="ellipse">
            <a:avLst/>
          </a:prstGeom>
          <a:noFill/>
          <a:ln w="3175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9912424" y="2799256"/>
            <a:ext cx="658748" cy="722076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5360240" y="4509120"/>
            <a:ext cx="951784" cy="722076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6240016" y="4487073"/>
            <a:ext cx="836438" cy="722076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7392144" y="4509120"/>
            <a:ext cx="576064" cy="722076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3" grpId="0" animBg="1"/>
      <p:bldP spid="25" grpId="0" animBg="1"/>
      <p:bldP spid="26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表格練習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127448" y="1844824"/>
            <a:ext cx="818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在右邊試做出如下之表格，並練習改變框線及手繪表格：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2634663"/>
            <a:ext cx="4810161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插入圖表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37</a:t>
            </a:fld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847528" y="1547534"/>
            <a:ext cx="7272808" cy="5290566"/>
            <a:chOff x="1847528" y="1547534"/>
            <a:chExt cx="7272808" cy="529056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91544" y="1547534"/>
              <a:ext cx="7128792" cy="519383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橢圓 11"/>
            <p:cNvSpPr/>
            <p:nvPr/>
          </p:nvSpPr>
          <p:spPr>
            <a:xfrm>
              <a:off x="2692370" y="1718393"/>
              <a:ext cx="504056" cy="288032"/>
            </a:xfrm>
            <a:prstGeom prst="ellipse">
              <a:avLst/>
            </a:prstGeom>
            <a:noFill/>
            <a:ln w="31750" cmpd="sng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橢圓 12"/>
            <p:cNvSpPr/>
            <p:nvPr/>
          </p:nvSpPr>
          <p:spPr>
            <a:xfrm>
              <a:off x="4727848" y="1934417"/>
              <a:ext cx="504056" cy="486471"/>
            </a:xfrm>
            <a:prstGeom prst="ellipse">
              <a:avLst/>
            </a:prstGeom>
            <a:noFill/>
            <a:ln w="31750" cmpd="sng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9" name="圖片 8" descr="畫面剪輯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7528" y="2564904"/>
              <a:ext cx="2808312" cy="427319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229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564" y="3247106"/>
            <a:ext cx="10372600" cy="144649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564" y="1564080"/>
            <a:ext cx="11386731" cy="144812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修改圖表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375920" y="1840665"/>
            <a:ext cx="504056" cy="288032"/>
          </a:xfrm>
          <a:prstGeom prst="ellipse">
            <a:avLst/>
          </a:prstGeom>
          <a:noFill/>
          <a:ln w="3175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749884" y="3535138"/>
            <a:ext cx="747124" cy="288032"/>
          </a:xfrm>
          <a:prstGeom prst="ellipse">
            <a:avLst/>
          </a:prstGeom>
          <a:noFill/>
          <a:ln w="3175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712" y="4898571"/>
            <a:ext cx="5184576" cy="180396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橢圓 2"/>
          <p:cNvSpPr/>
          <p:nvPr/>
        </p:nvSpPr>
        <p:spPr>
          <a:xfrm>
            <a:off x="9984432" y="1909818"/>
            <a:ext cx="576064" cy="100811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8976320" y="1909818"/>
            <a:ext cx="576064" cy="100811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stCxn id="3" idx="4"/>
          </p:cNvCxnSpPr>
          <p:nvPr/>
        </p:nvCxnSpPr>
        <p:spPr>
          <a:xfrm>
            <a:off x="10272464" y="2917930"/>
            <a:ext cx="0" cy="2239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9727708" y="5144276"/>
            <a:ext cx="206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開啟像</a:t>
            </a:r>
            <a:r>
              <a:rPr lang="en-US" altLang="zh-TW" b="1" dirty="0"/>
              <a:t>Excel</a:t>
            </a:r>
            <a:r>
              <a:rPr lang="zh-TW" altLang="en-US" b="1" dirty="0"/>
              <a:t>的視窗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9264352" y="2917930"/>
            <a:ext cx="144016" cy="28153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8974805" y="575899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水平跟垂直座標軸交換</a:t>
            </a:r>
          </a:p>
        </p:txBody>
      </p:sp>
      <p:sp>
        <p:nvSpPr>
          <p:cNvPr id="17" name="橢圓 16"/>
          <p:cNvSpPr/>
          <p:nvPr/>
        </p:nvSpPr>
        <p:spPr>
          <a:xfrm>
            <a:off x="6744072" y="4916915"/>
            <a:ext cx="444345" cy="386271"/>
          </a:xfrm>
          <a:prstGeom prst="ellipse">
            <a:avLst/>
          </a:prstGeom>
          <a:noFill/>
          <a:ln w="3175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0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  <p:bldP spid="12" grpId="0" animBg="1"/>
      <p:bldP spid="13" grpId="0"/>
      <p:bldP spid="16" grpId="0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圖表練習</a:t>
            </a:r>
          </a:p>
        </p:txBody>
      </p:sp>
      <p:pic>
        <p:nvPicPr>
          <p:cNvPr id="8" name="內容版面配置區 7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2420888"/>
            <a:ext cx="6763694" cy="3772426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295400" y="1828800"/>
            <a:ext cx="2784376" cy="4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試做出下列圖表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50063"/>
              </p:ext>
            </p:extLst>
          </p:nvPr>
        </p:nvGraphicFramePr>
        <p:xfrm>
          <a:off x="7608168" y="2636912"/>
          <a:ext cx="4496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210">
                  <a:extLst>
                    <a:ext uri="{9D8B030D-6E8A-4147-A177-3AD203B41FA5}">
                      <a16:colId xmlns:a16="http://schemas.microsoft.com/office/drawing/2014/main" val="3704502285"/>
                    </a:ext>
                  </a:extLst>
                </a:gridCol>
                <a:gridCol w="899210">
                  <a:extLst>
                    <a:ext uri="{9D8B030D-6E8A-4147-A177-3AD203B41FA5}">
                      <a16:colId xmlns:a16="http://schemas.microsoft.com/office/drawing/2014/main" val="4227548717"/>
                    </a:ext>
                  </a:extLst>
                </a:gridCol>
                <a:gridCol w="899210">
                  <a:extLst>
                    <a:ext uri="{9D8B030D-6E8A-4147-A177-3AD203B41FA5}">
                      <a16:colId xmlns:a16="http://schemas.microsoft.com/office/drawing/2014/main" val="1415200403"/>
                    </a:ext>
                  </a:extLst>
                </a:gridCol>
                <a:gridCol w="899210">
                  <a:extLst>
                    <a:ext uri="{9D8B030D-6E8A-4147-A177-3AD203B41FA5}">
                      <a16:colId xmlns:a16="http://schemas.microsoft.com/office/drawing/2014/main" val="2626201171"/>
                    </a:ext>
                  </a:extLst>
                </a:gridCol>
                <a:gridCol w="899210">
                  <a:extLst>
                    <a:ext uri="{9D8B030D-6E8A-4147-A177-3AD203B41FA5}">
                      <a16:colId xmlns:a16="http://schemas.microsoft.com/office/drawing/2014/main" val="1270939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蘋果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梨子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芒果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柳丁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28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北區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1105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2034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1057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1766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22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中區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2211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1479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2356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1286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36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南區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1383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2347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2096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2204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804340"/>
                  </a:ext>
                </a:extLst>
              </a:tr>
            </a:tbl>
          </a:graphicData>
        </a:graphic>
      </p:graphicFrame>
      <p:sp>
        <p:nvSpPr>
          <p:cNvPr id="13" name="內容版面配置區 2"/>
          <p:cNvSpPr txBox="1">
            <a:spLocks/>
          </p:cNvSpPr>
          <p:nvPr/>
        </p:nvSpPr>
        <p:spPr>
          <a:xfrm>
            <a:off x="7608168" y="4725144"/>
            <a:ext cx="417991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zh-TW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zh-TW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dirty="0"/>
              <a:t>複製表格到圖表來源資料視窗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切換列</a:t>
            </a:r>
            <a:r>
              <a:rPr lang="en-US" altLang="zh-TW" dirty="0"/>
              <a:t>/</a:t>
            </a:r>
            <a:r>
              <a:rPr lang="zh-TW" altLang="en-US" dirty="0"/>
              <a:t>欄</a:t>
            </a:r>
          </a:p>
        </p:txBody>
      </p:sp>
    </p:spTree>
    <p:extLst>
      <p:ext uri="{BB962C8B-B14F-4D97-AF65-F5344CB8AC3E}">
        <p14:creationId xmlns:p14="http://schemas.microsoft.com/office/powerpoint/2010/main" val="12632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2168860"/>
            <a:ext cx="8553429" cy="253615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394ECB6F-983A-4237-8FA8-9447B13E941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組合式圖表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40</a:t>
            </a:fld>
            <a:endParaRPr lang="zh-TW" altLang="en-US"/>
          </a:p>
        </p:txBody>
      </p:sp>
      <p:graphicFrame>
        <p:nvGraphicFramePr>
          <p:cNvPr id="9" name="圖表 8"/>
          <p:cNvGraphicFramePr/>
          <p:nvPr>
            <p:extLst>
              <p:ext uri="{D42A27DB-BD31-4B8C-83A1-F6EECF244321}">
                <p14:modId xmlns:p14="http://schemas.microsoft.com/office/powerpoint/2010/main" val="777346813"/>
              </p:ext>
            </p:extLst>
          </p:nvPr>
        </p:nvGraphicFramePr>
        <p:xfrm>
          <a:off x="-6073352" y="2299567"/>
          <a:ext cx="5438154" cy="3299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動作按鈕: 返回 4">
            <a:hlinkClick r:id="rId3" action="ppaction://hlinksldjump" highlightClick="1"/>
          </p:cNvPr>
          <p:cNvSpPr/>
          <p:nvPr/>
        </p:nvSpPr>
        <p:spPr>
          <a:xfrm>
            <a:off x="839416" y="6021288"/>
            <a:ext cx="792088" cy="628031"/>
          </a:xfrm>
          <a:prstGeom prst="actionButtonReturn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042612"/>
              </p:ext>
            </p:extLst>
          </p:nvPr>
        </p:nvGraphicFramePr>
        <p:xfrm>
          <a:off x="7176120" y="2020136"/>
          <a:ext cx="4320480" cy="41247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71735">
                  <a:extLst>
                    <a:ext uri="{9D8B030D-6E8A-4147-A177-3AD203B41FA5}">
                      <a16:colId xmlns:a16="http://schemas.microsoft.com/office/drawing/2014/main" val="777898426"/>
                    </a:ext>
                  </a:extLst>
                </a:gridCol>
                <a:gridCol w="1607602">
                  <a:extLst>
                    <a:ext uri="{9D8B030D-6E8A-4147-A177-3AD203B41FA5}">
                      <a16:colId xmlns:a16="http://schemas.microsoft.com/office/drawing/2014/main" val="1427038102"/>
                    </a:ext>
                  </a:extLst>
                </a:gridCol>
                <a:gridCol w="1641143">
                  <a:extLst>
                    <a:ext uri="{9D8B030D-6E8A-4147-A177-3AD203B41FA5}">
                      <a16:colId xmlns:a16="http://schemas.microsoft.com/office/drawing/2014/main" val="160515883"/>
                    </a:ext>
                  </a:extLst>
                </a:gridCol>
              </a:tblGrid>
              <a:tr h="5774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最近房屋銷售量之出售房屋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最近房屋銷售量之平均價格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44019076"/>
                  </a:ext>
                </a:extLst>
              </a:tr>
              <a:tr h="5706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7165185"/>
                  </a:ext>
                </a:extLst>
              </a:tr>
              <a:tr h="5706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6964372"/>
                  </a:ext>
                </a:extLst>
              </a:tr>
              <a:tr h="5706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4956503"/>
                  </a:ext>
                </a:extLst>
              </a:tr>
              <a:tr h="5706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4325964"/>
                  </a:ext>
                </a:extLst>
              </a:tr>
              <a:tr h="5706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9244656"/>
                  </a:ext>
                </a:extLst>
              </a:tr>
              <a:tr h="5706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1299444"/>
                  </a:ext>
                </a:extLst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440" y="2299567"/>
            <a:ext cx="5541744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15" y="2171275"/>
            <a:ext cx="5590517" cy="251786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394ECB6F-983A-4237-8FA8-9447B13E9410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6979" y="4318922"/>
            <a:ext cx="8712968" cy="1225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504" y="2244434"/>
            <a:ext cx="8640960" cy="11444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轉場及動畫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223218" y="2469433"/>
            <a:ext cx="504056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8040216" y="2996952"/>
            <a:ext cx="792088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991544" y="1628801"/>
            <a:ext cx="228299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轉場 </a:t>
            </a:r>
            <a:r>
              <a:rPr lang="en-US" altLang="zh-TW" sz="2400" dirty="0"/>
              <a:t>(</a:t>
            </a:r>
            <a:r>
              <a:rPr lang="zh-TW" altLang="en-US" sz="2400" dirty="0"/>
              <a:t>換頁動畫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991544" y="3789041"/>
            <a:ext cx="264687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單張投影片內動畫</a:t>
            </a:r>
          </a:p>
        </p:txBody>
      </p:sp>
      <p:sp>
        <p:nvSpPr>
          <p:cNvPr id="13" name="橢圓 12"/>
          <p:cNvSpPr/>
          <p:nvPr/>
        </p:nvSpPr>
        <p:spPr>
          <a:xfrm>
            <a:off x="3575720" y="4542889"/>
            <a:ext cx="548464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7896200" y="4722909"/>
            <a:ext cx="762732" cy="3240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16" idx="2"/>
            <a:endCxn id="14" idx="0"/>
          </p:cNvCxnSpPr>
          <p:nvPr/>
        </p:nvCxnSpPr>
        <p:spPr>
          <a:xfrm flipH="1">
            <a:off x="8277566" y="4497283"/>
            <a:ext cx="230702" cy="2256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7536160" y="4097173"/>
            <a:ext cx="194421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/>
              <a:t>開啟動畫窗格</a:t>
            </a:r>
          </a:p>
        </p:txBody>
      </p:sp>
      <p:sp>
        <p:nvSpPr>
          <p:cNvPr id="25" name="橢圓 24"/>
          <p:cNvSpPr/>
          <p:nvPr/>
        </p:nvSpPr>
        <p:spPr>
          <a:xfrm>
            <a:off x="7392144" y="4774453"/>
            <a:ext cx="602568" cy="5605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8616280" y="4722909"/>
            <a:ext cx="1258280" cy="3041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4727848" y="5839033"/>
            <a:ext cx="410445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/>
              <a:t>同一物件要設定第二個動畫時使用</a:t>
            </a:r>
          </a:p>
        </p:txBody>
      </p:sp>
      <p:cxnSp>
        <p:nvCxnSpPr>
          <p:cNvPr id="30" name="直線單箭頭接點 29"/>
          <p:cNvCxnSpPr>
            <a:endCxn id="25" idx="4"/>
          </p:cNvCxnSpPr>
          <p:nvPr/>
        </p:nvCxnSpPr>
        <p:spPr>
          <a:xfrm flipV="1">
            <a:off x="6816080" y="5334978"/>
            <a:ext cx="877348" cy="50405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橢圓 32"/>
          <p:cNvSpPr/>
          <p:nvPr/>
        </p:nvSpPr>
        <p:spPr>
          <a:xfrm>
            <a:off x="1991544" y="4794927"/>
            <a:ext cx="5040560" cy="5400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1991544" y="2708920"/>
            <a:ext cx="5773892" cy="5579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  <p:bldP spid="16" grpId="0" animBg="1"/>
      <p:bldP spid="25" grpId="0" animBg="1"/>
      <p:bldP spid="27" grpId="0" animBg="1"/>
      <p:bldP spid="29" grpId="0" animBg="1"/>
      <p:bldP spid="33" grpId="0" animBg="1"/>
      <p:bldP spid="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19" y="4481325"/>
            <a:ext cx="11868362" cy="139594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轉場</a:t>
            </a:r>
          </a:p>
        </p:txBody>
      </p:sp>
      <p:sp>
        <p:nvSpPr>
          <p:cNvPr id="5" name="橢圓 4"/>
          <p:cNvSpPr/>
          <p:nvPr/>
        </p:nvSpPr>
        <p:spPr>
          <a:xfrm>
            <a:off x="2279576" y="4732415"/>
            <a:ext cx="504056" cy="288032"/>
          </a:xfrm>
          <a:prstGeom prst="ellipse">
            <a:avLst/>
          </a:prstGeom>
          <a:noFill/>
          <a:ln w="254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15480" y="1700807"/>
            <a:ext cx="10009112" cy="26166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buSzPct val="70000"/>
              <a:buBlip>
                <a:blip r:embed="rId3"/>
              </a:buBlip>
            </a:pPr>
            <a:r>
              <a:rPr lang="zh-TW" altLang="en-US" sz="2800" b="1" dirty="0">
                <a:latin typeface="標楷體" pitchFamily="65" charset="-120"/>
              </a:rPr>
              <a:t>切換 </a:t>
            </a:r>
            <a:r>
              <a:rPr lang="zh-TW" altLang="en-US" sz="2800" b="1" dirty="0">
                <a:latin typeface="標楷體" pitchFamily="65" charset="-120"/>
                <a:sym typeface="Symbol"/>
              </a:rPr>
              <a:t> 選取換頁效果</a:t>
            </a:r>
            <a:endParaRPr lang="en-US" altLang="zh-TW" sz="2800" b="1" dirty="0">
              <a:latin typeface="標楷體" pitchFamily="65" charset="-120"/>
              <a:sym typeface="Symbol"/>
            </a:endParaRPr>
          </a:p>
          <a:p>
            <a:pPr>
              <a:buSzPct val="70000"/>
              <a:buBlip>
                <a:blip r:embed="rId3"/>
              </a:buBlip>
            </a:pPr>
            <a:r>
              <a:rPr lang="zh-TW" altLang="en-US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設定</a:t>
            </a:r>
            <a:r>
              <a:rPr lang="zh-TW" altLang="en-US" sz="2800" b="1" dirty="0">
                <a:solidFill>
                  <a:schemeClr val="accent5"/>
                </a:solidFill>
                <a:latin typeface="標楷體" pitchFamily="65" charset="-120"/>
              </a:rPr>
              <a:t>效果選項</a:t>
            </a:r>
            <a:r>
              <a:rPr lang="en-US" altLang="zh-TW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方向</a:t>
            </a:r>
            <a:r>
              <a:rPr lang="en-US" altLang="zh-TW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)</a:t>
            </a:r>
            <a:r>
              <a:rPr lang="zh-TW" altLang="en-US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 </a:t>
            </a:r>
            <a:endParaRPr lang="en-US" altLang="zh-TW" sz="2800" b="1" dirty="0">
              <a:solidFill>
                <a:srgbClr val="262626">
                  <a:lumMod val="85000"/>
                  <a:lumOff val="15000"/>
                </a:srgbClr>
              </a:solidFill>
              <a:latin typeface="標楷體" pitchFamily="65" charset="-120"/>
            </a:endParaRPr>
          </a:p>
          <a:p>
            <a:pPr>
              <a:buSzPct val="70000"/>
              <a:buBlip>
                <a:blip r:embed="rId3"/>
              </a:buBlip>
            </a:pPr>
            <a:r>
              <a:rPr lang="zh-TW" altLang="en-US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聲音 </a:t>
            </a:r>
            <a:r>
              <a:rPr lang="en-US" altLang="zh-TW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/ </a:t>
            </a:r>
            <a:r>
              <a:rPr lang="zh-TW" altLang="en-US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期間 </a:t>
            </a:r>
            <a:r>
              <a:rPr lang="en-US" altLang="zh-TW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(</a:t>
            </a:r>
            <a:r>
              <a:rPr lang="zh-TW" altLang="en-US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動畫執行所花時間</a:t>
            </a:r>
            <a:r>
              <a:rPr lang="en-US" altLang="zh-TW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)</a:t>
            </a:r>
            <a:r>
              <a:rPr lang="zh-TW" altLang="en-US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 </a:t>
            </a:r>
            <a:r>
              <a:rPr lang="en-US" altLang="zh-TW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/ </a:t>
            </a:r>
            <a:r>
              <a:rPr lang="zh-TW" altLang="en-US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全部套用 </a:t>
            </a:r>
            <a:r>
              <a:rPr lang="en-US" altLang="zh-TW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/ </a:t>
            </a:r>
            <a:r>
              <a:rPr lang="zh-TW" altLang="en-US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換頁方式</a:t>
            </a:r>
            <a:endParaRPr lang="en-US" altLang="zh-TW" sz="2800" b="1" dirty="0">
              <a:solidFill>
                <a:srgbClr val="262626">
                  <a:lumMod val="85000"/>
                  <a:lumOff val="15000"/>
                </a:srgbClr>
              </a:solidFill>
              <a:latin typeface="標楷體" pitchFamily="65" charset="-120"/>
            </a:endParaRPr>
          </a:p>
          <a:p>
            <a:pPr>
              <a:buSzPct val="70000"/>
              <a:buBlip>
                <a:blip r:embed="rId3"/>
              </a:buBlip>
            </a:pP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</a:rPr>
              <a:t>練習：</a:t>
            </a:r>
            <a:r>
              <a:rPr lang="zh-TW" altLang="en-US" sz="2800" b="1" dirty="0">
                <a:solidFill>
                  <a:srgbClr val="262626">
                    <a:lumMod val="85000"/>
                    <a:lumOff val="15000"/>
                  </a:srgbClr>
                </a:solidFill>
                <a:latin typeface="標楷體" pitchFamily="65" charset="-120"/>
              </a:rPr>
              <a:t>為這頁加上「百葉窗」切換動畫，效果選項為</a:t>
            </a:r>
            <a:r>
              <a:rPr lang="zh-TW" altLang="en-US" sz="2800" b="1" dirty="0">
                <a:solidFill>
                  <a:schemeClr val="accent5"/>
                </a:solidFill>
                <a:latin typeface="標楷體" pitchFamily="65" charset="-120"/>
              </a:rPr>
              <a:t>水平</a:t>
            </a:r>
            <a:endParaRPr lang="en-US" altLang="zh-TW" sz="2800" b="1" dirty="0">
              <a:solidFill>
                <a:schemeClr val="accent5"/>
              </a:solidFill>
              <a:latin typeface="標楷體" pitchFamily="65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8544272" y="4977387"/>
            <a:ext cx="792088" cy="727100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43</a:t>
            </a:fld>
            <a:endParaRPr lang="en-US"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6004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uiExpand="1" build="p"/>
      <p:bldP spid="16" grpId="0" animBg="1"/>
      <p:bldP spid="16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07" y="1717075"/>
            <a:ext cx="10657185" cy="120786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投影片內動畫</a:t>
            </a:r>
          </a:p>
        </p:txBody>
      </p:sp>
      <p:sp>
        <p:nvSpPr>
          <p:cNvPr id="6" name="橢圓 5"/>
          <p:cNvSpPr/>
          <p:nvPr/>
        </p:nvSpPr>
        <p:spPr>
          <a:xfrm>
            <a:off x="3043726" y="1920427"/>
            <a:ext cx="548464" cy="288032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654923" y="3842775"/>
            <a:ext cx="2056701" cy="5760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SzPct val="70000"/>
              <a:buNone/>
            </a:pPr>
            <a:r>
              <a:rPr lang="zh-TW" altLang="en-US" sz="2800" b="1" dirty="0">
                <a:latin typeface="標楷體" pitchFamily="65" charset="-120"/>
                <a:sym typeface="Symbol"/>
              </a:rPr>
              <a:t>動畫類型：</a:t>
            </a:r>
            <a:endParaRPr lang="en-US" altLang="zh-TW" sz="2800" b="1" dirty="0">
              <a:latin typeface="標楷體" pitchFamily="65" charset="-120"/>
              <a:sym typeface="Symbol"/>
            </a:endParaRPr>
          </a:p>
        </p:txBody>
      </p:sp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val="1656353048"/>
              </p:ext>
            </p:extLst>
          </p:nvPr>
        </p:nvGraphicFramePr>
        <p:xfrm>
          <a:off x="2243572" y="3802343"/>
          <a:ext cx="7704856" cy="268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44</a:t>
            </a:fld>
            <a:endParaRPr lang="en-US"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485664" y="3064938"/>
            <a:ext cx="4462764" cy="461665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/>
              <a:t>同一物件新增第二個動畫時使用</a:t>
            </a:r>
          </a:p>
        </p:txBody>
      </p:sp>
      <p:cxnSp>
        <p:nvCxnSpPr>
          <p:cNvPr id="18" name="直線單箭頭接點 17"/>
          <p:cNvCxnSpPr/>
          <p:nvPr/>
        </p:nvCxnSpPr>
        <p:spPr>
          <a:xfrm flipV="1">
            <a:off x="7717046" y="2752151"/>
            <a:ext cx="179154" cy="31278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Graphic spid="17" grpId="0">
        <p:bldAsOne/>
      </p:bldGraphic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練習</a:t>
            </a:r>
            <a:r>
              <a:rPr lang="en-US" altLang="zh-TW" dirty="0"/>
              <a:t>-</a:t>
            </a:r>
            <a:r>
              <a:rPr lang="zh-TW" altLang="en-US" dirty="0"/>
              <a:t>進入</a:t>
            </a:r>
            <a:r>
              <a:rPr lang="en-US" altLang="zh-TW" dirty="0"/>
              <a:t>/</a:t>
            </a:r>
            <a:r>
              <a:rPr lang="zh-TW" altLang="en-US" dirty="0"/>
              <a:t>強調</a:t>
            </a:r>
            <a:r>
              <a:rPr lang="en-US" altLang="zh-TW" dirty="0"/>
              <a:t>/</a:t>
            </a:r>
            <a:r>
              <a:rPr lang="zh-TW" altLang="en-US" dirty="0"/>
              <a:t>結束動畫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1384" y="1747788"/>
            <a:ext cx="11236696" cy="25922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sz="2800" b="1" dirty="0"/>
              <a:t>為下方</a:t>
            </a:r>
            <a:r>
              <a:rPr lang="zh-TW" altLang="en-US" sz="2800" b="1" u="sng" dirty="0"/>
              <a:t>文字方塊</a:t>
            </a:r>
            <a:r>
              <a:rPr lang="zh-TW" altLang="en-US" sz="2800" b="1" dirty="0"/>
              <a:t>建立</a:t>
            </a:r>
            <a:r>
              <a:rPr lang="zh-TW" altLang="en-US" sz="2800" b="1" dirty="0">
                <a:solidFill>
                  <a:srgbClr val="00B050"/>
                </a:solidFill>
              </a:rPr>
              <a:t>進入</a:t>
            </a:r>
            <a:r>
              <a:rPr lang="zh-TW" altLang="en-US" sz="2800" b="1" dirty="0"/>
              <a:t>動畫「放大及旋轉」，效果選項「依段落」</a:t>
            </a:r>
            <a:endParaRPr lang="en-US" altLang="zh-TW" sz="28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sz="2800" b="1" dirty="0"/>
              <a:t>紅色箭號使用</a:t>
            </a:r>
            <a:r>
              <a:rPr lang="zh-TW" altLang="en-US" sz="2800" b="1" dirty="0">
                <a:solidFill>
                  <a:srgbClr val="00B050"/>
                </a:solidFill>
              </a:rPr>
              <a:t>進入</a:t>
            </a:r>
            <a:r>
              <a:rPr lang="zh-TW" altLang="en-US" sz="2800" b="1" dirty="0"/>
              <a:t>動畫「擦去」，效果選項「自左」</a:t>
            </a:r>
            <a:endParaRPr lang="en-US" altLang="zh-TW" sz="28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sz="2800" b="1" u="sng" dirty="0">
                <a:solidFill>
                  <a:srgbClr val="990033"/>
                </a:solidFill>
              </a:rPr>
              <a:t>這段紅色文字</a:t>
            </a:r>
            <a:r>
              <a:rPr lang="zh-TW" altLang="en-US" sz="2800" b="1" dirty="0">
                <a:solidFill>
                  <a:srgbClr val="990033"/>
                </a:solidFill>
              </a:rPr>
              <a:t>使用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</a:rPr>
              <a:t>強調</a:t>
            </a:r>
            <a:r>
              <a:rPr lang="zh-TW" altLang="en-US" sz="2800" b="1" dirty="0">
                <a:solidFill>
                  <a:srgbClr val="990033"/>
                </a:solidFill>
              </a:rPr>
              <a:t>動畫「波浪」，開始為「接續前動畫」</a:t>
            </a:r>
            <a:endParaRPr lang="en-US" altLang="zh-TW" sz="2800" b="1" dirty="0">
              <a:solidFill>
                <a:srgbClr val="990033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sz="2800" b="1" dirty="0"/>
              <a:t>小熊維尼使用</a:t>
            </a:r>
            <a:r>
              <a:rPr lang="zh-TW" altLang="en-US" sz="2800" b="1" dirty="0">
                <a:solidFill>
                  <a:srgbClr val="C00000"/>
                </a:solidFill>
              </a:rPr>
              <a:t>結束</a:t>
            </a:r>
            <a:r>
              <a:rPr lang="zh-TW" altLang="en-US" sz="2800" b="1" dirty="0"/>
              <a:t>動畫「滾輪」，效果選項「</a:t>
            </a:r>
            <a:r>
              <a:rPr lang="en-US" altLang="zh-TW" sz="2800" b="1" dirty="0"/>
              <a:t>8</a:t>
            </a:r>
            <a:r>
              <a:rPr lang="zh-TW" altLang="en-US" sz="2800" b="1" dirty="0"/>
              <a:t>輪幅」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715481" y="4450886"/>
            <a:ext cx="2520280" cy="181588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Blip>
                <a:blip r:embed="rId2"/>
              </a:buBlip>
            </a:pP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製作您的簡報</a:t>
            </a:r>
            <a:endParaRPr lang="en-US" altLang="zh-TW" sz="24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2400"/>
              </a:spcBef>
              <a:buBlip>
                <a:blip r:embed="rId2"/>
              </a:buBlip>
            </a:pPr>
            <a:r>
              <a:rPr lang="zh-TW" altLang="en-US" sz="24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豐富您的簡報</a:t>
            </a:r>
            <a:endParaRPr lang="en-US" altLang="zh-TW" sz="24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spcBef>
                <a:spcPts val="2400"/>
              </a:spcBef>
              <a:buBlip>
                <a:blip r:embed="rId2"/>
              </a:buBlip>
            </a:pPr>
            <a:r>
              <a:rPr lang="zh-TW" altLang="en-US" sz="24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傳遞您的簡報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45</a:t>
            </a:fld>
            <a:endParaRPr lang="en-US"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cxnSp>
        <p:nvCxnSpPr>
          <p:cNvPr id="11" name="弧形接點 10"/>
          <p:cNvCxnSpPr/>
          <p:nvPr/>
        </p:nvCxnSpPr>
        <p:spPr>
          <a:xfrm>
            <a:off x="4235761" y="5004427"/>
            <a:ext cx="2430132" cy="562523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893" y="4216333"/>
            <a:ext cx="2186097" cy="2339147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1371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練習</a:t>
            </a:r>
            <a:r>
              <a:rPr lang="en-US" altLang="zh-TW" dirty="0"/>
              <a:t>-</a:t>
            </a:r>
            <a:r>
              <a:rPr lang="zh-TW" altLang="en-US" dirty="0"/>
              <a:t>影片路徑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865515" y="1700808"/>
            <a:ext cx="10460970" cy="273630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b="1" dirty="0"/>
              <a:t>點選下圖的藍色球，建立影片路徑「線條」，再將終點的</a:t>
            </a:r>
            <a:br>
              <a:rPr lang="en-US" altLang="zh-TW" sz="2800" b="1" dirty="0"/>
            </a:br>
            <a:r>
              <a:rPr lang="zh-TW" altLang="en-US" sz="2800" b="1" dirty="0"/>
              <a:t>紅色圓點移至左方花朵處，使藍色球由右往左移動 。</a:t>
            </a:r>
            <a:endParaRPr lang="en-US" altLang="zh-TW" sz="28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b="1" dirty="0"/>
              <a:t>當藍色球到達橘色花朵處時，使花朵旋轉 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強調裡的陀螺轉</a:t>
            </a:r>
            <a:r>
              <a:rPr lang="en-US" altLang="zh-TW" sz="2800" b="1" dirty="0"/>
              <a:t>)</a:t>
            </a:r>
            <a:r>
              <a:rPr lang="zh-TW" altLang="en-US" sz="2800" b="1" dirty="0"/>
              <a:t>。</a:t>
            </a:r>
            <a:br>
              <a:rPr lang="en-US" altLang="zh-TW" sz="2800" b="1" dirty="0"/>
            </a:br>
            <a:r>
              <a:rPr lang="zh-TW" altLang="en-US" sz="2800" b="1" dirty="0"/>
              <a:t>花朵動畫的開始為「接續前動畫」，延遲「</a:t>
            </a:r>
            <a:r>
              <a:rPr lang="en-US" altLang="zh-TW" sz="2800" b="1" dirty="0"/>
              <a:t>02.00</a:t>
            </a:r>
            <a:r>
              <a:rPr lang="zh-TW" altLang="en-US" sz="2800" b="1" dirty="0"/>
              <a:t>」。</a:t>
            </a:r>
            <a:endParaRPr lang="en-US" altLang="zh-TW" sz="2800" b="1" dirty="0"/>
          </a:p>
        </p:txBody>
      </p:sp>
      <p:grpSp>
        <p:nvGrpSpPr>
          <p:cNvPr id="8" name="Group 9"/>
          <p:cNvGrpSpPr/>
          <p:nvPr/>
        </p:nvGrpSpPr>
        <p:grpSpPr>
          <a:xfrm>
            <a:off x="6960096" y="4686917"/>
            <a:ext cx="1438275" cy="1438275"/>
            <a:chOff x="762001" y="1946209"/>
            <a:chExt cx="2057400" cy="2057400"/>
          </a:xfrm>
        </p:grpSpPr>
        <p:sp>
          <p:nvSpPr>
            <p:cNvPr id="9" name="Oval 7"/>
            <p:cNvSpPr/>
            <p:nvPr/>
          </p:nvSpPr>
          <p:spPr>
            <a:xfrm>
              <a:off x="762001" y="1946209"/>
              <a:ext cx="2057400" cy="2057400"/>
            </a:xfrm>
            <a:prstGeom prst="ellipse">
              <a:avLst/>
            </a:prstGeom>
            <a:gradFill>
              <a:gsLst>
                <a:gs pos="38000">
                  <a:srgbClr val="00B0F0"/>
                </a:gs>
                <a:gs pos="79000">
                  <a:srgbClr val="0065B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10" name="Oval 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>
                  <a:solidFill>
                    <a:prstClr val="white"/>
                  </a:solidFill>
                </a:rPr>
                <a:t>       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281" y="4839127"/>
            <a:ext cx="1133856" cy="113385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46</a:t>
            </a:fld>
            <a:endParaRPr lang="en-US"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893791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3592" y="1556792"/>
            <a:ext cx="4195148" cy="417646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動畫窗格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704466" y="1988840"/>
            <a:ext cx="1296144" cy="2880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stCxn id="15" idx="1"/>
          </p:cNvCxnSpPr>
          <p:nvPr/>
        </p:nvCxnSpPr>
        <p:spPr>
          <a:xfrm flipH="1" flipV="1">
            <a:off x="6528048" y="3861048"/>
            <a:ext cx="792088" cy="9789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320136" y="4239836"/>
            <a:ext cx="233910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上下搬移可調整</a:t>
            </a:r>
            <a:br>
              <a:rPr lang="en-US" altLang="zh-TW" sz="2400" dirty="0"/>
            </a:br>
            <a:r>
              <a:rPr lang="zh-TW" altLang="en-US" sz="2400" dirty="0"/>
              <a:t>動畫出現順序，</a:t>
            </a:r>
            <a:br>
              <a:rPr lang="en-US" altLang="zh-TW" sz="2400" dirty="0"/>
            </a:br>
            <a:r>
              <a:rPr lang="zh-TW" altLang="en-US" sz="2400" dirty="0"/>
              <a:t>按</a:t>
            </a:r>
            <a:r>
              <a:rPr lang="en-US" altLang="zh-TW" sz="2400" dirty="0"/>
              <a:t>del</a:t>
            </a:r>
            <a:r>
              <a:rPr lang="zh-TW" altLang="en-US" sz="2400" dirty="0"/>
              <a:t>刪除動畫</a:t>
            </a:r>
          </a:p>
        </p:txBody>
      </p:sp>
      <p:sp>
        <p:nvSpPr>
          <p:cNvPr id="13" name="橢圓 12"/>
          <p:cNvSpPr/>
          <p:nvPr/>
        </p:nvSpPr>
        <p:spPr>
          <a:xfrm>
            <a:off x="2704466" y="2276872"/>
            <a:ext cx="1296144" cy="2483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>
            <a:stCxn id="11" idx="6"/>
          </p:cNvCxnSpPr>
          <p:nvPr/>
        </p:nvCxnSpPr>
        <p:spPr>
          <a:xfrm>
            <a:off x="4000610" y="2132856"/>
            <a:ext cx="799246" cy="8683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4022686" y="2401032"/>
            <a:ext cx="3225442" cy="1638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7254997" y="2003391"/>
            <a:ext cx="264687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提供互動的功能：</a:t>
            </a:r>
            <a:br>
              <a:rPr lang="en-US" altLang="zh-TW" sz="2400" dirty="0"/>
            </a:br>
            <a:r>
              <a:rPr lang="zh-TW" altLang="en-US" sz="2400" dirty="0"/>
              <a:t>指定按下某一物件</a:t>
            </a:r>
            <a:br>
              <a:rPr lang="en-US" altLang="zh-TW" sz="2400" dirty="0"/>
            </a:br>
            <a:r>
              <a:rPr lang="zh-TW" altLang="en-US" sz="2400" dirty="0"/>
              <a:t>才可觸發的動畫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3" grpId="0" animBg="1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動畫格式複製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24270" y="1745260"/>
            <a:ext cx="9572330" cy="204378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b="1" dirty="0"/>
              <a:t>在已建立動畫的物件上，按「動畫」的</a:t>
            </a:r>
            <a:r>
              <a:rPr lang="zh-TW" altLang="en-US" sz="2800" b="1" dirty="0">
                <a:solidFill>
                  <a:schemeClr val="accent1"/>
                </a:solidFill>
              </a:rPr>
              <a:t>複製動畫</a:t>
            </a:r>
            <a:r>
              <a:rPr lang="zh-TW" altLang="en-US" sz="2800" b="1" dirty="0"/>
              <a:t>鈕，再到新物件上點一下。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注意：常用的</a:t>
            </a:r>
            <a:r>
              <a:rPr lang="zh-TW" altLang="en-US" sz="2800" b="1" u="sng" dirty="0"/>
              <a:t>複製格式</a:t>
            </a:r>
            <a:r>
              <a:rPr lang="zh-TW" altLang="en-US" sz="2800" b="1" dirty="0"/>
              <a:t>鈕只能複製外形</a:t>
            </a:r>
            <a:r>
              <a:rPr lang="en-US" altLang="zh-TW" sz="2800" b="1" dirty="0"/>
              <a:t>)</a:t>
            </a:r>
            <a:endParaRPr lang="en-US" altLang="zh-TW" sz="2800" b="1" u="sng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800" b="1" dirty="0"/>
              <a:t>練習：將左圖的動畫複製到右圖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48</a:t>
            </a:fld>
            <a:endParaRPr lang="en-US"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7" name="七角星形 6"/>
          <p:cNvSpPr/>
          <p:nvPr/>
        </p:nvSpPr>
        <p:spPr>
          <a:xfrm>
            <a:off x="3503712" y="4242316"/>
            <a:ext cx="1008112" cy="1008112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太陽 7"/>
          <p:cNvSpPr/>
          <p:nvPr/>
        </p:nvSpPr>
        <p:spPr>
          <a:xfrm>
            <a:off x="7104112" y="4200592"/>
            <a:ext cx="1080120" cy="1091560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04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C 0.00403 -0.0081 0.01796 -0.01597 0.02304 -0.01597 C 0.05403 -0.01597 0.08606 0.10903 0.08606 0.23403 C 0.08606 0.17106 0.10208 0.10903 0.11705 0.10903 C 0.13307 0.10903 0.14804 0.17199 0.14804 0.23403 C 0.14804 0.20301 0.15599 0.17106 0.16406 0.17106 C 0.172 0.17106 0.18007 0.20208 0.18007 0.23403 C 0.18007 0.21805 0.18411 0.20301 0.18802 0.20301 C 0.19205 0.20301 0.19596 0.21898 0.19596 0.23403 C 0.19596 0.22592 0.19791 0.21805 0.2 0.21805 C 0.20104 0.21805 0.20403 0.22616 0.20403 0.23403 C 0.20403 0.23009 0.20507 0.22592 0.20599 0.22592 C 0.20599 0.22685 0.20794 0.22986 0.20794 0.23403 C 0.20794 0.23194 0.20794 0.23009 0.20898 0.23009 C 0.20898 0.23102 0.21002 0.23217 0.21002 0.23403 C 0.21002 0.2331 0.21002 0.23194 0.21002 0.23102 C 0.21106 0.23102 0.21106 0.23194 0.21106 0.2331 C 0.21211 0.2331 0.21211 0.23217 0.21211 0.23102 C 0.21315 0.23102 0.21315 0.23194 0.21315 0.2331 " pathEditMode="relative" rAng="0" ptsTypes="AAAAAAAAAAAAAAAAA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  <p:bldP spid="7" grpId="2" animBg="1"/>
      <p:bldP spid="7" grpId="3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圖表動畫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703512" y="1772816"/>
            <a:ext cx="8352928" cy="575717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sz="2800" b="1" dirty="0"/>
              <a:t>設定動畫後，可調整「</a:t>
            </a:r>
            <a:r>
              <a:rPr lang="zh-TW" altLang="en-US" sz="2800" b="1" dirty="0">
                <a:solidFill>
                  <a:srgbClr val="0033CC"/>
                </a:solidFill>
              </a:rPr>
              <a:t>效果選項 </a:t>
            </a:r>
            <a:r>
              <a:rPr lang="en-US" altLang="zh-TW" sz="2800" b="1" dirty="0">
                <a:solidFill>
                  <a:srgbClr val="0033CC"/>
                </a:solidFill>
              </a:rPr>
              <a:t>/</a:t>
            </a:r>
            <a:r>
              <a:rPr lang="zh-TW" altLang="en-US" sz="2800" b="1" dirty="0">
                <a:solidFill>
                  <a:srgbClr val="0033CC"/>
                </a:solidFill>
              </a:rPr>
              <a:t>圖表動畫</a:t>
            </a:r>
            <a:r>
              <a:rPr lang="en-US" altLang="zh-TW" sz="2800" b="1" dirty="0">
                <a:solidFill>
                  <a:srgbClr val="0033CC"/>
                </a:solidFill>
              </a:rPr>
              <a:t>/</a:t>
            </a:r>
            <a:r>
              <a:rPr lang="zh-TW" altLang="en-US" sz="2800" b="1" dirty="0">
                <a:solidFill>
                  <a:srgbClr val="0033CC"/>
                </a:solidFill>
              </a:rPr>
              <a:t>依數列元素</a:t>
            </a:r>
            <a:r>
              <a:rPr lang="zh-TW" altLang="en-US" sz="2800" b="1" dirty="0"/>
              <a:t>」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49</a:t>
            </a:fld>
            <a:endParaRPr lang="zh-TW" altLang="en-US"/>
          </a:p>
        </p:txBody>
      </p:sp>
      <p:graphicFrame>
        <p:nvGraphicFramePr>
          <p:cNvPr id="8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556501"/>
              </p:ext>
            </p:extLst>
          </p:nvPr>
        </p:nvGraphicFramePr>
        <p:xfrm>
          <a:off x="1703512" y="2463135"/>
          <a:ext cx="8424936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796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004" y="3645024"/>
            <a:ext cx="8797492" cy="201622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操作介面</a:t>
            </a:r>
          </a:p>
        </p:txBody>
      </p:sp>
      <p:sp>
        <p:nvSpPr>
          <p:cNvPr id="69" name="投影片編號版面配置區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5</a:t>
            </a:fld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6501801" y="2570493"/>
            <a:ext cx="1284386" cy="155630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stCxn id="12" idx="3"/>
          </p:cNvCxnSpPr>
          <p:nvPr/>
        </p:nvCxnSpPr>
        <p:spPr>
          <a:xfrm flipH="1">
            <a:off x="4425660" y="2545838"/>
            <a:ext cx="3444900" cy="158096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H="1">
            <a:off x="3655474" y="2537332"/>
            <a:ext cx="155078" cy="158946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stCxn id="5" idx="3"/>
          </p:cNvCxnSpPr>
          <p:nvPr/>
        </p:nvCxnSpPr>
        <p:spPr>
          <a:xfrm flipH="1">
            <a:off x="3125345" y="2557779"/>
            <a:ext cx="2059506" cy="155254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stCxn id="5" idx="3"/>
          </p:cNvCxnSpPr>
          <p:nvPr/>
        </p:nvCxnSpPr>
        <p:spPr>
          <a:xfrm flipH="1">
            <a:off x="3796029" y="2557779"/>
            <a:ext cx="1388822" cy="155254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stCxn id="50" idx="3"/>
          </p:cNvCxnSpPr>
          <p:nvPr/>
        </p:nvCxnSpPr>
        <p:spPr>
          <a:xfrm>
            <a:off x="1251428" y="2531711"/>
            <a:ext cx="2362075" cy="156368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>
            <a:off x="2567036" y="2552595"/>
            <a:ext cx="3280171" cy="158160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 flipH="1">
            <a:off x="5184851" y="2555243"/>
            <a:ext cx="4098757" cy="154015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 flipH="1">
            <a:off x="8502527" y="2579123"/>
            <a:ext cx="1807959" cy="152367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 flipH="1">
            <a:off x="2135560" y="2557778"/>
            <a:ext cx="9052689" cy="153762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/>
          <p:cNvGrpSpPr/>
          <p:nvPr/>
        </p:nvGrpSpPr>
        <p:grpSpPr>
          <a:xfrm>
            <a:off x="4564466" y="2068602"/>
            <a:ext cx="1240769" cy="489176"/>
            <a:chOff x="2325642" y="61529"/>
            <a:chExt cx="4654080" cy="489176"/>
          </a:xfrm>
          <a:scene3d>
            <a:camera prst="orthographicFront"/>
            <a:lightRig rig="flat" dir="t"/>
          </a:scene3d>
        </p:grpSpPr>
        <p:sp>
          <p:nvSpPr>
            <p:cNvPr id="5" name="圓角化同側角落矩形 4"/>
            <p:cNvSpPr/>
            <p:nvPr/>
          </p:nvSpPr>
          <p:spPr>
            <a:xfrm rot="5400000">
              <a:off x="4408094" y="-2020923"/>
              <a:ext cx="489176" cy="46540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6" name="圓角化同側角落矩形 4"/>
            <p:cNvSpPr/>
            <p:nvPr/>
          </p:nvSpPr>
          <p:spPr>
            <a:xfrm>
              <a:off x="2325642" y="85409"/>
              <a:ext cx="4630201" cy="4414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0" lvl="1" algn="ctr">
                <a:spcBef>
                  <a:spcPct val="0"/>
                </a:spcBef>
                <a:defRPr/>
              </a:pPr>
              <a:r>
                <a:rPr lang="zh-TW" altLang="en-US" sz="1700" b="1" dirty="0">
                  <a:solidFill>
                    <a:schemeClr val="tx2"/>
                  </a:solidFill>
                </a:rPr>
                <a:t>插入投影片</a:t>
              </a: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3283209" y="2068602"/>
            <a:ext cx="1023151" cy="489176"/>
            <a:chOff x="2325642" y="1987660"/>
            <a:chExt cx="4654080" cy="489176"/>
          </a:xfrm>
          <a:effectLst/>
          <a:scene3d>
            <a:camera prst="orthographicFront"/>
            <a:lightRig rig="flat" dir="t"/>
          </a:scene3d>
        </p:grpSpPr>
        <p:sp>
          <p:nvSpPr>
            <p:cNvPr id="44" name="圓角化同側角落矩形 43"/>
            <p:cNvSpPr/>
            <p:nvPr/>
          </p:nvSpPr>
          <p:spPr>
            <a:xfrm rot="5400000">
              <a:off x="4408094" y="-94792"/>
              <a:ext cx="489176" cy="4654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48" name="圓角化同側角落矩形 4"/>
            <p:cNvSpPr/>
            <p:nvPr/>
          </p:nvSpPr>
          <p:spPr>
            <a:xfrm>
              <a:off x="2325642" y="2011540"/>
              <a:ext cx="4570638" cy="4414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0" lvl="1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1700" b="1" dirty="0">
                  <a:solidFill>
                    <a:schemeClr val="tx2"/>
                  </a:solidFill>
                </a:rPr>
                <a:t>插入表格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7368563" y="2056662"/>
            <a:ext cx="1003994" cy="489176"/>
            <a:chOff x="2325642" y="1345617"/>
            <a:chExt cx="4654080" cy="489176"/>
          </a:xfrm>
          <a:scene3d>
            <a:camera prst="orthographicFront"/>
            <a:lightRig rig="flat" dir="t"/>
          </a:scene3d>
        </p:grpSpPr>
        <p:sp>
          <p:nvSpPr>
            <p:cNvPr id="12" name="圓角化同側角落矩形 11"/>
            <p:cNvSpPr/>
            <p:nvPr/>
          </p:nvSpPr>
          <p:spPr>
            <a:xfrm rot="5400000">
              <a:off x="4408094" y="-736835"/>
              <a:ext cx="489176" cy="46540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圓角化同側角落矩形 4"/>
            <p:cNvSpPr/>
            <p:nvPr/>
          </p:nvSpPr>
          <p:spPr>
            <a:xfrm>
              <a:off x="2325642" y="1369497"/>
              <a:ext cx="4630200" cy="4414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0" lvl="1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1700" b="1" dirty="0">
                  <a:solidFill>
                    <a:schemeClr val="tx2"/>
                  </a:solidFill>
                </a:rPr>
                <a:t>佈景主題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6041115" y="2068601"/>
            <a:ext cx="1067603" cy="489176"/>
            <a:chOff x="2325642" y="3271747"/>
            <a:chExt cx="4654080" cy="489176"/>
          </a:xfrm>
          <a:scene3d>
            <a:camera prst="orthographicFront"/>
            <a:lightRig rig="flat" dir="t"/>
          </a:scene3d>
        </p:grpSpPr>
        <p:sp>
          <p:nvSpPr>
            <p:cNvPr id="21" name="圓角化同側角落矩形 20"/>
            <p:cNvSpPr/>
            <p:nvPr/>
          </p:nvSpPr>
          <p:spPr>
            <a:xfrm rot="5400000">
              <a:off x="4408094" y="1189295"/>
              <a:ext cx="489176" cy="4654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2" name="圓角化同側角落矩形 4"/>
            <p:cNvSpPr/>
            <p:nvPr/>
          </p:nvSpPr>
          <p:spPr>
            <a:xfrm>
              <a:off x="2325642" y="3295627"/>
              <a:ext cx="4630198" cy="4414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0" lvl="1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1700" b="1" dirty="0">
                  <a:solidFill>
                    <a:schemeClr val="tx2"/>
                  </a:solidFill>
                </a:rPr>
                <a:t>拼字檢查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8655181" y="2068602"/>
            <a:ext cx="1086494" cy="489176"/>
            <a:chOff x="2325642" y="1987660"/>
            <a:chExt cx="4654080" cy="489176"/>
          </a:xfrm>
          <a:scene3d>
            <a:camera prst="orthographicFront"/>
            <a:lightRig rig="flat" dir="t"/>
          </a:scene3d>
        </p:grpSpPr>
        <p:sp>
          <p:nvSpPr>
            <p:cNvPr id="41" name="圓角化同側角落矩形 40"/>
            <p:cNvSpPr/>
            <p:nvPr/>
          </p:nvSpPr>
          <p:spPr>
            <a:xfrm rot="5400000">
              <a:off x="4408094" y="-94792"/>
              <a:ext cx="489176" cy="4654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42" name="圓角化同側角落矩形 4"/>
            <p:cNvSpPr/>
            <p:nvPr/>
          </p:nvSpPr>
          <p:spPr>
            <a:xfrm>
              <a:off x="2325642" y="2011540"/>
              <a:ext cx="4630200" cy="4414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0" lvl="1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1700" b="1" dirty="0">
                  <a:solidFill>
                    <a:schemeClr val="tx2"/>
                  </a:solidFill>
                </a:rPr>
                <a:t>換頁效果</a:t>
              </a: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998883" y="2063418"/>
            <a:ext cx="1052477" cy="489176"/>
            <a:chOff x="2325642" y="1987660"/>
            <a:chExt cx="4654080" cy="489176"/>
          </a:xfrm>
          <a:scene3d>
            <a:camera prst="orthographicFront"/>
            <a:lightRig rig="flat" dir="t"/>
          </a:scene3d>
        </p:grpSpPr>
        <p:sp>
          <p:nvSpPr>
            <p:cNvPr id="15" name="圓角化同側角落矩形 14"/>
            <p:cNvSpPr/>
            <p:nvPr/>
          </p:nvSpPr>
          <p:spPr>
            <a:xfrm rot="5400000">
              <a:off x="4408094" y="-94792"/>
              <a:ext cx="489176" cy="46540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圓角化同側角落矩形 4"/>
            <p:cNvSpPr/>
            <p:nvPr/>
          </p:nvSpPr>
          <p:spPr>
            <a:xfrm>
              <a:off x="2325642" y="2011540"/>
              <a:ext cx="4630200" cy="4414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0" lvl="1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1700" b="1" dirty="0">
                  <a:solidFill>
                    <a:schemeClr val="tx2"/>
                  </a:solidFill>
                </a:rPr>
                <a:t>頁內動畫</a:t>
              </a: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9999781" y="2068602"/>
            <a:ext cx="624614" cy="489176"/>
            <a:chOff x="2325642" y="1345617"/>
            <a:chExt cx="4654080" cy="489176"/>
          </a:xfrm>
          <a:scene3d>
            <a:camera prst="orthographicFront"/>
            <a:lightRig rig="flat" dir="t"/>
          </a:scene3d>
        </p:grpSpPr>
        <p:sp>
          <p:nvSpPr>
            <p:cNvPr id="46" name="圓角化同側角落矩形 11"/>
            <p:cNvSpPr/>
            <p:nvPr/>
          </p:nvSpPr>
          <p:spPr>
            <a:xfrm rot="5400000">
              <a:off x="4408094" y="-736835"/>
              <a:ext cx="489176" cy="46540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7" name="圓角化同側角落矩形 4"/>
            <p:cNvSpPr/>
            <p:nvPr/>
          </p:nvSpPr>
          <p:spPr>
            <a:xfrm>
              <a:off x="2325642" y="1369497"/>
              <a:ext cx="4630197" cy="4414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0" lvl="1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1700" b="1" dirty="0">
                  <a:solidFill>
                    <a:schemeClr val="tx2"/>
                  </a:solidFill>
                </a:rPr>
                <a:t>母片</a:t>
              </a: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739852" y="2042534"/>
            <a:ext cx="1023151" cy="489176"/>
            <a:chOff x="2325642" y="1987660"/>
            <a:chExt cx="4654080" cy="489176"/>
          </a:xfrm>
          <a:effectLst/>
          <a:scene3d>
            <a:camera prst="orthographicFront"/>
            <a:lightRig rig="flat" dir="t"/>
          </a:scene3d>
        </p:grpSpPr>
        <p:sp>
          <p:nvSpPr>
            <p:cNvPr id="50" name="圓角化同側角落矩形 43"/>
            <p:cNvSpPr/>
            <p:nvPr/>
          </p:nvSpPr>
          <p:spPr>
            <a:xfrm rot="5400000">
              <a:off x="4408094" y="-94792"/>
              <a:ext cx="489176" cy="4654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2" name="圓角化同側角落矩形 4"/>
            <p:cNvSpPr/>
            <p:nvPr/>
          </p:nvSpPr>
          <p:spPr>
            <a:xfrm>
              <a:off x="2325642" y="2011540"/>
              <a:ext cx="4570638" cy="4414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0" lvl="1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1700" b="1" dirty="0">
                  <a:solidFill>
                    <a:schemeClr val="tx2"/>
                  </a:solidFill>
                </a:rPr>
                <a:t>插入頁碼</a:t>
              </a: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10882500" y="2068602"/>
            <a:ext cx="624614" cy="489176"/>
            <a:chOff x="2325642" y="1345617"/>
            <a:chExt cx="4654080" cy="489176"/>
          </a:xfrm>
          <a:scene3d>
            <a:camera prst="orthographicFront"/>
            <a:lightRig rig="flat" dir="t"/>
          </a:scene3d>
        </p:grpSpPr>
        <p:sp>
          <p:nvSpPr>
            <p:cNvPr id="78" name="圓角化同側角落矩形 11"/>
            <p:cNvSpPr/>
            <p:nvPr/>
          </p:nvSpPr>
          <p:spPr>
            <a:xfrm rot="5400000">
              <a:off x="4408094" y="-736835"/>
              <a:ext cx="489176" cy="46540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9" name="圓角化同側角落矩形 4"/>
            <p:cNvSpPr/>
            <p:nvPr/>
          </p:nvSpPr>
          <p:spPr>
            <a:xfrm>
              <a:off x="2325642" y="1369497"/>
              <a:ext cx="4630197" cy="4414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0" lvl="1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1700" b="1" dirty="0">
                  <a:solidFill>
                    <a:schemeClr val="tx2"/>
                  </a:solidFill>
                </a:rPr>
                <a:t>列印</a:t>
              </a:r>
            </a:p>
          </p:txBody>
        </p:sp>
      </p:grpSp>
      <p:sp>
        <p:nvSpPr>
          <p:cNvPr id="92" name="文字方塊 91"/>
          <p:cNvSpPr txBox="1"/>
          <p:nvPr/>
        </p:nvSpPr>
        <p:spPr>
          <a:xfrm>
            <a:off x="10807306" y="5038853"/>
            <a:ext cx="954107" cy="40011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連連看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33" y="2132856"/>
            <a:ext cx="7968163" cy="256054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394ECB6F-983A-4237-8FA8-9447B13E9410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0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自訂放映與錄製旁白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5480" y="2060848"/>
            <a:ext cx="7992888" cy="201622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橢圓 6"/>
          <p:cNvSpPr/>
          <p:nvPr/>
        </p:nvSpPr>
        <p:spPr>
          <a:xfrm>
            <a:off x="4511824" y="2348880"/>
            <a:ext cx="864096" cy="288032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015880" y="2569468"/>
            <a:ext cx="1008112" cy="71551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567608" y="2617430"/>
            <a:ext cx="1008112" cy="71551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298352" y="3534107"/>
            <a:ext cx="264687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TW" altLang="en-US" sz="2400" dirty="0"/>
              <a:t>可設定播放時</a:t>
            </a:r>
            <a:br>
              <a:rPr lang="en-US" altLang="zh-TW" sz="2400" dirty="0"/>
            </a:br>
            <a:r>
              <a:rPr lang="zh-TW" altLang="en-US" sz="2400" dirty="0"/>
              <a:t>只顯示哪些投影片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51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303666" y="5469031"/>
            <a:ext cx="8979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影片教學：</a:t>
            </a:r>
            <a:r>
              <a:rPr lang="zh-TW" altLang="en-US" sz="2400" dirty="0">
                <a:hlinkClick r:id="rId3"/>
              </a:rPr>
              <a:t>如何使用</a:t>
            </a:r>
            <a:r>
              <a:rPr lang="en-US" altLang="zh-TW" sz="2400" dirty="0">
                <a:hlinkClick r:id="rId3"/>
              </a:rPr>
              <a:t>PowerPoint</a:t>
            </a:r>
            <a:r>
              <a:rPr lang="zh-TW" altLang="en-US" sz="2400" dirty="0">
                <a:hlinkClick r:id="rId3"/>
              </a:rPr>
              <a:t>錄製旁白並做成影片上傳至</a:t>
            </a:r>
            <a:r>
              <a:rPr lang="en-US" altLang="zh-TW" sz="2400" dirty="0">
                <a:hlinkClick r:id="rId3"/>
              </a:rPr>
              <a:t>YouTube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812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插入動作按鈕與超連結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443059"/>
              </p:ext>
            </p:extLst>
          </p:nvPr>
        </p:nvGraphicFramePr>
        <p:xfrm>
          <a:off x="1919536" y="1772816"/>
          <a:ext cx="757630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52</a:t>
            </a:fld>
            <a:endParaRPr lang="en-US" altLang="en-US">
              <a:solidFill>
                <a:srgbClr val="262626">
                  <a:lumMod val="85000"/>
                  <a:lumOff val="15000"/>
                </a:srgbClr>
              </a:solidFill>
              <a:ea typeface="新細明體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17660" y="5767624"/>
            <a:ext cx="924635" cy="422405"/>
          </a:xfrm>
          <a:prstGeom prst="rect">
            <a:avLst/>
          </a:prstGeom>
          <a:solidFill>
            <a:srgbClr val="9900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第二頁</a:t>
            </a:r>
          </a:p>
        </p:txBody>
      </p:sp>
    </p:spTree>
    <p:extLst>
      <p:ext uri="{BB962C8B-B14F-4D97-AF65-F5344CB8AC3E}">
        <p14:creationId xmlns:p14="http://schemas.microsoft.com/office/powerpoint/2010/main" val="27223437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遞交簡報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1080" y="1678455"/>
            <a:ext cx="10201200" cy="4696544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buBlip>
                <a:blip r:embed="rId2"/>
              </a:buBlip>
            </a:pPr>
            <a:r>
              <a:rPr lang="zh-TW" altLang="en-US" sz="2800" b="1" dirty="0"/>
              <a:t>壓縮圖檔與視訊</a:t>
            </a:r>
            <a:endParaRPr lang="en-US" altLang="zh-TW" sz="2800" b="1" dirty="0"/>
          </a:p>
          <a:p>
            <a:pPr marL="360000" indent="-360000">
              <a:lnSpc>
                <a:spcPct val="100000"/>
              </a:lnSpc>
              <a:buBlip>
                <a:blip r:embed="rId2"/>
              </a:buBlip>
            </a:pPr>
            <a:r>
              <a:rPr lang="zh-TW" altLang="en-US" sz="2800" b="1" dirty="0"/>
              <a:t>檔案儲存成播放檔</a:t>
            </a:r>
            <a:r>
              <a:rPr lang="en-US" altLang="zh-TW" sz="2800" b="1" dirty="0"/>
              <a:t>(.</a:t>
            </a:r>
            <a:r>
              <a:rPr lang="en-US" altLang="zh-TW" sz="2800" b="1" dirty="0" err="1"/>
              <a:t>ppsx</a:t>
            </a:r>
            <a:r>
              <a:rPr lang="en-US" altLang="zh-TW" sz="2800" b="1" dirty="0"/>
              <a:t>)</a:t>
            </a:r>
          </a:p>
          <a:p>
            <a:pPr marL="360000" indent="-360000">
              <a:lnSpc>
                <a:spcPct val="100000"/>
              </a:lnSpc>
              <a:buBlip>
                <a:blip r:embed="rId2"/>
              </a:buBlip>
            </a:pPr>
            <a:r>
              <a:rPr lang="zh-TW" altLang="en-US" sz="2800" b="1" dirty="0"/>
              <a:t>檔案</a:t>
            </a:r>
            <a:r>
              <a:rPr lang="en-US" altLang="zh-TW" sz="2800" b="1" dirty="0"/>
              <a:t>/</a:t>
            </a:r>
            <a:r>
              <a:rPr lang="zh-TW" altLang="en-US" sz="2800" b="1" dirty="0"/>
              <a:t>選項</a:t>
            </a:r>
            <a:r>
              <a:rPr lang="en-US" altLang="zh-TW" sz="2800" b="1" dirty="0"/>
              <a:t>/</a:t>
            </a:r>
            <a:r>
              <a:rPr lang="zh-TW" altLang="en-US" sz="2800" b="1" dirty="0"/>
              <a:t>儲存</a:t>
            </a:r>
            <a:r>
              <a:rPr lang="en-US" altLang="zh-TW" sz="2800" b="1" dirty="0"/>
              <a:t>/</a:t>
            </a:r>
            <a:r>
              <a:rPr lang="zh-TW" altLang="en-US" sz="2800" b="1" dirty="0">
                <a:solidFill>
                  <a:srgbClr val="FF0000"/>
                </a:solidFill>
              </a:rPr>
              <a:t>內嵌字型 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或將文字複製成圖片</a:t>
            </a:r>
            <a:r>
              <a:rPr lang="en-US" altLang="zh-TW" sz="2800" b="1" dirty="0"/>
              <a:t>)</a:t>
            </a:r>
            <a:endParaRPr lang="en-US" altLang="zh-TW" sz="2800" dirty="0"/>
          </a:p>
          <a:p>
            <a:pPr marL="0" indent="0">
              <a:lnSpc>
                <a:spcPct val="120000"/>
              </a:lnSpc>
              <a:buNone/>
            </a:pPr>
            <a:endParaRPr lang="zh-TW" altLang="en-US" sz="28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9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71" y="2171275"/>
            <a:ext cx="8553429" cy="251786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394ECB6F-983A-4237-8FA8-9447B13E9410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83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簡報製作觀念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/>
              <a:t>注意文字大小、適當留白、多圖少文字</a:t>
            </a:r>
            <a:endParaRPr lang="en-US" altLang="zh-TW" sz="2800" b="1" dirty="0"/>
          </a:p>
          <a:p>
            <a:r>
              <a:rPr lang="zh-TW" altLang="en-US" sz="2800" b="1" dirty="0"/>
              <a:t>釐清簡報</a:t>
            </a:r>
            <a:r>
              <a:rPr lang="zh-TW" altLang="en-US" sz="2800" b="1" dirty="0">
                <a:solidFill>
                  <a:schemeClr val="accent1"/>
                </a:solidFill>
              </a:rPr>
              <a:t>目的</a:t>
            </a:r>
            <a:endParaRPr lang="en-US" altLang="zh-TW" sz="2800" b="1" dirty="0">
              <a:solidFill>
                <a:schemeClr val="accent1"/>
              </a:solidFill>
            </a:endParaRPr>
          </a:p>
          <a:p>
            <a:r>
              <a:rPr lang="zh-TW" altLang="en-US" sz="2800" b="1" dirty="0"/>
              <a:t>建立具備</a:t>
            </a:r>
            <a:r>
              <a:rPr lang="zh-TW" altLang="en-US" sz="2800" b="1" dirty="0">
                <a:solidFill>
                  <a:schemeClr val="accent1"/>
                </a:solidFill>
              </a:rPr>
              <a:t>邏輯</a:t>
            </a:r>
            <a:r>
              <a:rPr lang="zh-TW" altLang="en-US" sz="2800" b="1" dirty="0"/>
              <a:t>性的連結</a:t>
            </a:r>
            <a:endParaRPr lang="en-US" altLang="zh-TW" sz="2800" b="1" dirty="0"/>
          </a:p>
          <a:p>
            <a:r>
              <a:rPr lang="zh-TW" altLang="en-US" sz="2800" b="1" dirty="0"/>
              <a:t>判斷何者是</a:t>
            </a:r>
            <a:r>
              <a:rPr lang="zh-TW" altLang="en-US" sz="2800" b="1" dirty="0">
                <a:solidFill>
                  <a:schemeClr val="accent1"/>
                </a:solidFill>
              </a:rPr>
              <a:t>資訊</a:t>
            </a:r>
            <a:r>
              <a:rPr lang="zh-TW" altLang="en-US" sz="2800" b="1" dirty="0"/>
              <a:t>，何者是</a:t>
            </a:r>
            <a:r>
              <a:rPr lang="zh-TW" altLang="en-US" sz="2800" b="1" dirty="0">
                <a:solidFill>
                  <a:schemeClr val="accent1"/>
                </a:solidFill>
              </a:rPr>
              <a:t>雜訊</a:t>
            </a:r>
            <a:r>
              <a:rPr lang="en-US" altLang="zh-TW" sz="2800" b="1" dirty="0"/>
              <a:t>?</a:t>
            </a:r>
          </a:p>
          <a:p>
            <a:pPr>
              <a:spcAft>
                <a:spcPts val="1200"/>
              </a:spcAft>
            </a:pPr>
            <a:r>
              <a:rPr lang="zh-TW" altLang="en-US" sz="2800" b="1" dirty="0"/>
              <a:t>資訊 </a:t>
            </a:r>
            <a:r>
              <a:rPr lang="en-US" altLang="zh-TW" sz="2800" b="1" dirty="0">
                <a:latin typeface="Symbol" panose="05050102010706020507" pitchFamily="18" charset="2"/>
              </a:rPr>
              <a:t>- </a:t>
            </a:r>
            <a:r>
              <a:rPr lang="zh-TW" altLang="en-US" sz="2800" b="1" dirty="0"/>
              <a:t>雜訊 </a:t>
            </a:r>
            <a:r>
              <a:rPr lang="en-US" altLang="zh-TW" sz="2800" b="1" dirty="0"/>
              <a:t>= </a:t>
            </a:r>
            <a:r>
              <a:rPr lang="zh-TW" altLang="en-US" sz="2800" b="1" dirty="0">
                <a:solidFill>
                  <a:schemeClr val="accent1"/>
                </a:solidFill>
              </a:rPr>
              <a:t>有效資訊</a:t>
            </a:r>
            <a:endParaRPr lang="en-US" altLang="zh-TW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zh-TW" altLang="en-US" b="1" dirty="0"/>
              <a:t>               </a:t>
            </a:r>
            <a:r>
              <a:rPr lang="zh-TW" altLang="en-US" sz="2800" b="1" dirty="0"/>
              <a:t>增強</a:t>
            </a:r>
            <a:r>
              <a:rPr lang="zh-TW" altLang="en-US" sz="6000" b="1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資訊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</a:rPr>
              <a:t>，</a:t>
            </a:r>
            <a:r>
              <a:rPr lang="zh-TW" altLang="en-US" sz="2800" b="1" dirty="0"/>
              <a:t>減弱</a:t>
            </a:r>
            <a:r>
              <a:rPr lang="zh-TW" altLang="en-US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雜訊</a:t>
            </a:r>
          </a:p>
        </p:txBody>
      </p:sp>
      <p:sp>
        <p:nvSpPr>
          <p:cNvPr id="6" name="向右箭號 5"/>
          <p:cNvSpPr/>
          <p:nvPr/>
        </p:nvSpPr>
        <p:spPr>
          <a:xfrm>
            <a:off x="1703512" y="5301208"/>
            <a:ext cx="792088" cy="43204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55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CC73152-93F5-43F9-957E-F62C37BFBEA0}"/>
              </a:ext>
            </a:extLst>
          </p:cNvPr>
          <p:cNvSpPr/>
          <p:nvPr/>
        </p:nvSpPr>
        <p:spPr>
          <a:xfrm>
            <a:off x="8544272" y="6028487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(</a:t>
            </a:r>
            <a:r>
              <a:rPr lang="zh-TW" altLang="en-US" b="1" dirty="0"/>
              <a:t>參考自：簡報藝術烘焙坊</a:t>
            </a:r>
            <a:r>
              <a:rPr lang="en-US" altLang="zh-TW" b="1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56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線上簡報</a:t>
            </a:r>
            <a:r>
              <a:rPr lang="en-US" altLang="zh-TW" dirty="0"/>
              <a:t>Google</a:t>
            </a:r>
            <a:r>
              <a:rPr lang="zh-TW" altLang="en-US" dirty="0"/>
              <a:t>及</a:t>
            </a:r>
            <a:r>
              <a:rPr lang="en-US" altLang="zh-TW" dirty="0"/>
              <a:t>PREZI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56</a:t>
            </a:fld>
            <a:endParaRPr lang="zh-TW" altLang="en-US"/>
          </a:p>
        </p:txBody>
      </p:sp>
      <p:pic>
        <p:nvPicPr>
          <p:cNvPr id="8" name="內容版面配置區 7" descr="畫面剪輯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904" y="2032830"/>
            <a:ext cx="5998978" cy="434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1123916" y="2852936"/>
            <a:ext cx="284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hlinkClick r:id="rId3"/>
              </a:rPr>
              <a:t>https://prezi.com/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98258" y="2032830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hlinkClick r:id="rId4"/>
              </a:rPr>
              <a:t>線上簡報軟體比較表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50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小提示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1080" y="1678455"/>
            <a:ext cx="10201200" cy="4696544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buBlip>
                <a:blip r:embed="rId2"/>
              </a:buBlip>
            </a:pPr>
            <a:r>
              <a:rPr lang="zh-TW" altLang="en-US" sz="2800" b="1" dirty="0"/>
              <a:t>善用</a:t>
            </a:r>
            <a:r>
              <a:rPr lang="zh-TW" altLang="en-US" sz="2800" b="1" dirty="0">
                <a:solidFill>
                  <a:srgbClr val="C00000"/>
                </a:solidFill>
              </a:rPr>
              <a:t>複製格式</a:t>
            </a:r>
            <a:r>
              <a:rPr lang="zh-TW" altLang="en-US" sz="2800" b="1" dirty="0"/>
              <a:t>功能統一版面外觀</a:t>
            </a:r>
            <a:endParaRPr lang="en-US" altLang="zh-TW" sz="2800" b="1" dirty="0"/>
          </a:p>
          <a:p>
            <a:pPr marL="360000" indent="-360000">
              <a:lnSpc>
                <a:spcPct val="100000"/>
              </a:lnSpc>
              <a:buBlip>
                <a:blip r:embed="rId2"/>
              </a:buBlip>
            </a:pPr>
            <a:r>
              <a:rPr lang="zh-TW" altLang="en-US" sz="2800" b="1" dirty="0"/>
              <a:t>調整元件位置時，若需</a:t>
            </a:r>
            <a:r>
              <a:rPr lang="zh-TW" altLang="en-US" sz="2800" b="1" dirty="0">
                <a:solidFill>
                  <a:srgbClr val="C00000"/>
                </a:solidFill>
              </a:rPr>
              <a:t>微調</a:t>
            </a:r>
            <a:r>
              <a:rPr lang="zh-TW" altLang="en-US" sz="2800" b="1" dirty="0"/>
              <a:t>可按</a:t>
            </a:r>
            <a:r>
              <a:rPr lang="en-US" altLang="zh-TW" sz="2800" b="1" dirty="0">
                <a:solidFill>
                  <a:srgbClr val="C00000"/>
                </a:solidFill>
              </a:rPr>
              <a:t>Alt</a:t>
            </a:r>
            <a:r>
              <a:rPr lang="zh-TW" altLang="en-US" sz="2800" b="1" dirty="0">
                <a:solidFill>
                  <a:srgbClr val="C00000"/>
                </a:solidFill>
              </a:rPr>
              <a:t>鍵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pPr marL="360000" indent="-360000">
              <a:lnSpc>
                <a:spcPct val="100000"/>
              </a:lnSpc>
              <a:buBlip>
                <a:blip r:embed="rId2"/>
              </a:buBlip>
            </a:pPr>
            <a:r>
              <a:rPr lang="en-US" altLang="zh-TW" sz="2800" b="1" dirty="0">
                <a:solidFill>
                  <a:srgbClr val="C00000"/>
                </a:solidFill>
              </a:rPr>
              <a:t>Office</a:t>
            </a:r>
            <a:r>
              <a:rPr lang="zh-TW" altLang="en-US" sz="2800" b="1" dirty="0">
                <a:solidFill>
                  <a:srgbClr val="C00000"/>
                </a:solidFill>
              </a:rPr>
              <a:t>快捷鍵：</a:t>
            </a:r>
            <a:r>
              <a:rPr lang="en-US" altLang="zh-TW" sz="2800" b="1" dirty="0" err="1">
                <a:solidFill>
                  <a:srgbClr val="C00000"/>
                </a:solidFill>
              </a:rPr>
              <a:t>Ctrl+Z</a:t>
            </a:r>
            <a:r>
              <a:rPr lang="en-US" altLang="zh-TW" sz="2800" b="1" dirty="0">
                <a:solidFill>
                  <a:srgbClr val="C00000"/>
                </a:solidFill>
              </a:rPr>
              <a:t> </a:t>
            </a:r>
            <a:r>
              <a:rPr lang="zh-TW" altLang="en-US" sz="2800" b="1" dirty="0"/>
              <a:t>還原</a:t>
            </a:r>
            <a:r>
              <a:rPr lang="zh-TW" altLang="en-US" sz="2800" b="1" dirty="0">
                <a:solidFill>
                  <a:srgbClr val="C00000"/>
                </a:solidFill>
              </a:rPr>
              <a:t>，</a:t>
            </a:r>
            <a:r>
              <a:rPr lang="en-US" altLang="zh-TW" sz="2800" b="1" dirty="0">
                <a:solidFill>
                  <a:srgbClr val="C00000"/>
                </a:solidFill>
              </a:rPr>
              <a:t>F4</a:t>
            </a:r>
            <a:r>
              <a:rPr lang="zh-TW" altLang="en-US" sz="2800" b="1" dirty="0"/>
              <a:t>重複上個動作</a:t>
            </a:r>
            <a:endParaRPr lang="en-US" altLang="zh-TW" sz="2800" b="1" dirty="0"/>
          </a:p>
          <a:p>
            <a:pPr marL="360000" indent="-360000">
              <a:lnSpc>
                <a:spcPct val="100000"/>
              </a:lnSpc>
              <a:buBlip>
                <a:blip r:embed="rId2"/>
              </a:buBlip>
            </a:pPr>
            <a:r>
              <a:rPr lang="zh-TW" altLang="en-US" sz="2800" b="1" dirty="0"/>
              <a:t>找不到要用的功能時，善用</a:t>
            </a:r>
            <a:r>
              <a:rPr lang="zh-TW" altLang="en-US" sz="2800" b="1" dirty="0">
                <a:solidFill>
                  <a:srgbClr val="C00000"/>
                </a:solidFill>
              </a:rPr>
              <a:t>右鍵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pPr marL="360000" indent="-360000">
              <a:lnSpc>
                <a:spcPct val="100000"/>
              </a:lnSpc>
              <a:buBlip>
                <a:blip r:embed="rId2"/>
              </a:buBlip>
            </a:pPr>
            <a:r>
              <a:rPr lang="zh-TW" altLang="en-US" sz="2800" b="1" dirty="0"/>
              <a:t>在圖片上按</a:t>
            </a:r>
            <a:r>
              <a:rPr lang="zh-TW" altLang="en-US" sz="2800" b="1" dirty="0">
                <a:solidFill>
                  <a:srgbClr val="C00000"/>
                </a:solidFill>
              </a:rPr>
              <a:t>右鍵</a:t>
            </a:r>
            <a:r>
              <a:rPr lang="zh-TW" altLang="en-US" sz="2800" b="1" dirty="0"/>
              <a:t>可將該圖片</a:t>
            </a:r>
            <a:r>
              <a:rPr lang="zh-TW" altLang="en-US" sz="2800" b="1" dirty="0">
                <a:solidFill>
                  <a:srgbClr val="C00000"/>
                </a:solidFill>
              </a:rPr>
              <a:t>另存成圖片檔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pPr marL="360000" indent="-360000">
              <a:lnSpc>
                <a:spcPct val="100000"/>
              </a:lnSpc>
              <a:buBlip>
                <a:blip r:embed="rId2"/>
              </a:buBlip>
            </a:pPr>
            <a:r>
              <a:rPr lang="zh-TW" altLang="en-US" sz="2800" b="1" dirty="0">
                <a:solidFill>
                  <a:srgbClr val="C00000"/>
                </a:solidFill>
              </a:rPr>
              <a:t>檔案</a:t>
            </a:r>
            <a:r>
              <a:rPr lang="en-US" altLang="zh-TW" sz="2800" b="1" dirty="0">
                <a:solidFill>
                  <a:srgbClr val="C00000"/>
                </a:solidFill>
              </a:rPr>
              <a:t>/</a:t>
            </a:r>
            <a:r>
              <a:rPr lang="zh-TW" altLang="en-US" sz="2800" b="1" dirty="0">
                <a:solidFill>
                  <a:srgbClr val="C00000"/>
                </a:solidFill>
              </a:rPr>
              <a:t>另存新檔</a:t>
            </a:r>
            <a:r>
              <a:rPr lang="zh-TW" altLang="en-US" sz="2800" b="1" dirty="0"/>
              <a:t>可</a:t>
            </a:r>
            <a:r>
              <a:rPr lang="zh-TW" altLang="en-US" sz="2800" b="1" dirty="0">
                <a:solidFill>
                  <a:srgbClr val="C00000"/>
                </a:solidFill>
              </a:rPr>
              <a:t>將投影片存成圖片</a:t>
            </a:r>
            <a:r>
              <a:rPr lang="en-US" altLang="zh-TW" sz="2800" b="1" dirty="0"/>
              <a:t>(JPG)(</a:t>
            </a:r>
            <a:r>
              <a:rPr lang="zh-TW" altLang="en-US" sz="2800" b="1" dirty="0"/>
              <a:t>單張或所有投影片</a:t>
            </a:r>
            <a:r>
              <a:rPr lang="en-US" altLang="zh-TW" sz="2800" b="1" dirty="0"/>
              <a:t>)</a:t>
            </a:r>
          </a:p>
          <a:p>
            <a:pPr marL="360000" indent="-360000">
              <a:lnSpc>
                <a:spcPct val="110000"/>
              </a:lnSpc>
              <a:buBlip>
                <a:blip r:embed="rId2"/>
              </a:buBlip>
            </a:pPr>
            <a:r>
              <a:rPr lang="zh-TW" altLang="en-US" sz="2800" b="1" dirty="0"/>
              <a:t>修改超連結文字顏色：設計</a:t>
            </a:r>
            <a:r>
              <a:rPr lang="en-US" altLang="zh-TW" sz="2800" b="1" dirty="0"/>
              <a:t>/</a:t>
            </a:r>
            <a:r>
              <a:rPr lang="zh-TW" altLang="en-US" sz="2800" b="1" dirty="0"/>
              <a:t>佈景主題（或變化）</a:t>
            </a:r>
            <a:r>
              <a:rPr lang="en-US" altLang="zh-TW" sz="2800" b="1" dirty="0"/>
              <a:t>/</a:t>
            </a:r>
            <a:r>
              <a:rPr lang="zh-TW" altLang="en-US" sz="2800" b="1" dirty="0"/>
              <a:t>色彩</a:t>
            </a:r>
            <a:endParaRPr lang="en-US" altLang="zh-TW" sz="2800" dirty="0"/>
          </a:p>
          <a:p>
            <a:pPr marL="0" indent="0">
              <a:lnSpc>
                <a:spcPct val="120000"/>
              </a:lnSpc>
              <a:buNone/>
            </a:pPr>
            <a:endParaRPr lang="zh-TW" altLang="en-US" sz="28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hlinkClick r:id="rId2"/>
              </a:rPr>
              <a:t>BFA</a:t>
            </a:r>
            <a:r>
              <a:rPr lang="zh-TW" altLang="en-US" sz="2800" b="1" dirty="0">
                <a:hlinkClick r:id="rId2"/>
              </a:rPr>
              <a:t>簡報</a:t>
            </a:r>
            <a:endParaRPr lang="en-US" altLang="zh-TW" sz="2800" b="1" dirty="0"/>
          </a:p>
          <a:p>
            <a:r>
              <a:rPr lang="zh-TW" altLang="en-US" sz="2800" b="1" dirty="0">
                <a:hlinkClick r:id="rId3"/>
              </a:rPr>
              <a:t>簡報藝術烘焙坊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有</a:t>
            </a:r>
            <a:r>
              <a:rPr lang="en-US" altLang="zh-TW" sz="2800" b="1" dirty="0"/>
              <a:t>YouTube</a:t>
            </a:r>
            <a:r>
              <a:rPr lang="zh-TW" altLang="en-US" sz="2800" b="1" dirty="0"/>
              <a:t>頻道</a:t>
            </a:r>
            <a:r>
              <a:rPr lang="en-US" altLang="zh-TW" sz="2800" b="1" dirty="0"/>
              <a:t>)</a:t>
            </a:r>
          </a:p>
          <a:p>
            <a:r>
              <a:rPr lang="zh-TW" altLang="en-US" sz="2800" b="1" dirty="0">
                <a:hlinkClick r:id="rId4"/>
              </a:rPr>
              <a:t>福哥的部落格</a:t>
            </a:r>
            <a:endParaRPr lang="zh-TW" altLang="en-US" sz="2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07FC-8D67-4DA6-94DB-8489E998A376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77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7264" y="1556792"/>
            <a:ext cx="6577328" cy="5106922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857" y="5778755"/>
            <a:ext cx="3449002" cy="5658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602" y="1851622"/>
            <a:ext cx="4084362" cy="36004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257219"/>
            <a:ext cx="9601200" cy="1036800"/>
          </a:xfrm>
          <a:noFill/>
        </p:spPr>
        <p:txBody>
          <a:bodyPr>
            <a:noAutofit/>
          </a:bodyPr>
          <a:lstStyle/>
          <a:p>
            <a:r>
              <a:rPr lang="zh-TW" altLang="en-US" dirty="0"/>
              <a:t>管理環境</a:t>
            </a:r>
            <a:r>
              <a:rPr lang="en-US" altLang="zh-TW" dirty="0"/>
              <a:t>-</a:t>
            </a:r>
            <a:r>
              <a:rPr lang="zh-TW" altLang="en-US" dirty="0"/>
              <a:t>快速存取工具列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351585" y="4864801"/>
            <a:ext cx="911618" cy="348104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855717" y="3880259"/>
            <a:ext cx="1260830" cy="356779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8110554" y="4103449"/>
            <a:ext cx="805704" cy="276096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0087226" y="6355881"/>
            <a:ext cx="720080" cy="276096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001146" y="2303123"/>
            <a:ext cx="909611" cy="276096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stCxn id="9" idx="6"/>
            <a:endCxn id="15" idx="2"/>
          </p:cNvCxnSpPr>
          <p:nvPr/>
        </p:nvCxnSpPr>
        <p:spPr>
          <a:xfrm flipV="1">
            <a:off x="3263203" y="2441171"/>
            <a:ext cx="2737943" cy="259768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14" idx="2"/>
          </p:cNvCxnSpPr>
          <p:nvPr/>
        </p:nvCxnSpPr>
        <p:spPr>
          <a:xfrm flipH="1" flipV="1">
            <a:off x="3451400" y="5974456"/>
            <a:ext cx="6635826" cy="51947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橢圓 24"/>
          <p:cNvSpPr/>
          <p:nvPr/>
        </p:nvSpPr>
        <p:spPr>
          <a:xfrm>
            <a:off x="2059610" y="3706207"/>
            <a:ext cx="1080120" cy="348104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單箭頭接點 35"/>
          <p:cNvCxnSpPr>
            <a:stCxn id="25" idx="3"/>
            <a:endCxn id="3" idx="0"/>
          </p:cNvCxnSpPr>
          <p:nvPr/>
        </p:nvCxnSpPr>
        <p:spPr>
          <a:xfrm>
            <a:off x="2217790" y="4003332"/>
            <a:ext cx="106803" cy="177542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/>
          <p:cNvSpPr/>
          <p:nvPr/>
        </p:nvSpPr>
        <p:spPr>
          <a:xfrm>
            <a:off x="2182377" y="1785994"/>
            <a:ext cx="375404" cy="348104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8779602" y="3354906"/>
            <a:ext cx="1035026" cy="365724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2145683" y="5778755"/>
            <a:ext cx="357819" cy="307981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2586214" y="5778755"/>
            <a:ext cx="865186" cy="307981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>
            <a:hlinkClick r:id="rId8"/>
          </p:cNvPr>
          <p:cNvSpPr txBox="1"/>
          <p:nvPr/>
        </p:nvSpPr>
        <p:spPr>
          <a:xfrm>
            <a:off x="10097733" y="5692998"/>
            <a:ext cx="1723549" cy="40011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UI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檔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匯入</a:t>
            </a:r>
          </a:p>
        </p:txBody>
      </p:sp>
      <p:sp>
        <p:nvSpPr>
          <p:cNvPr id="22" name="橢圓 21"/>
          <p:cNvSpPr/>
          <p:nvPr/>
        </p:nvSpPr>
        <p:spPr>
          <a:xfrm>
            <a:off x="9048328" y="6028616"/>
            <a:ext cx="936104" cy="315975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1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5" grpId="0" animBg="1"/>
      <p:bldP spid="44" grpId="0" animBg="1"/>
      <p:bldP spid="45" grpId="0" animBg="1"/>
      <p:bldP spid="3" grpId="0" animBg="1"/>
      <p:bldP spid="26" grpId="0" animBg="1"/>
      <p:bldP spid="23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1637" y="1539096"/>
            <a:ext cx="7395895" cy="51559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檔案</a:t>
            </a: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78148" y="4004162"/>
            <a:ext cx="190949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可存成</a:t>
            </a:r>
            <a:r>
              <a:rPr lang="en-US" altLang="zh-TW" sz="2400" dirty="0" err="1"/>
              <a:t>pdf</a:t>
            </a:r>
            <a:r>
              <a:rPr lang="zh-TW" altLang="en-US" sz="2400" dirty="0"/>
              <a:t>檔</a:t>
            </a:r>
          </a:p>
        </p:txBody>
      </p:sp>
      <p:cxnSp>
        <p:nvCxnSpPr>
          <p:cNvPr id="13" name="直線單箭頭接點 12"/>
          <p:cNvCxnSpPr>
            <a:stCxn id="10" idx="3"/>
            <a:endCxn id="21" idx="2"/>
          </p:cNvCxnSpPr>
          <p:nvPr/>
        </p:nvCxnSpPr>
        <p:spPr>
          <a:xfrm flipV="1">
            <a:off x="2187645" y="4177584"/>
            <a:ext cx="731975" cy="5741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4486124" y="3788678"/>
            <a:ext cx="1727390" cy="47475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2973705" y="5128684"/>
            <a:ext cx="936104" cy="356418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6863710" y="4469946"/>
            <a:ext cx="20313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可存成視訊檔</a:t>
            </a:r>
          </a:p>
        </p:txBody>
      </p:sp>
      <p:cxnSp>
        <p:nvCxnSpPr>
          <p:cNvPr id="16" name="直線單箭頭接點 15"/>
          <p:cNvCxnSpPr>
            <a:endCxn id="19" idx="6"/>
          </p:cNvCxnSpPr>
          <p:nvPr/>
        </p:nvCxnSpPr>
        <p:spPr>
          <a:xfrm flipH="1" flipV="1">
            <a:off x="6213514" y="4026056"/>
            <a:ext cx="650196" cy="4399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2928480" y="2596369"/>
            <a:ext cx="1000009" cy="321156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2919620" y="3971113"/>
            <a:ext cx="1370382" cy="412942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單箭頭接點 27"/>
          <p:cNvCxnSpPr/>
          <p:nvPr/>
        </p:nvCxnSpPr>
        <p:spPr>
          <a:xfrm flipV="1">
            <a:off x="3863753" y="4155270"/>
            <a:ext cx="719284" cy="108272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17" grpId="0" animBg="1"/>
      <p:bldP spid="15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開始建立簡報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zh-TW" altLang="en-US" sz="2800" b="1" dirty="0"/>
              <a:t>新增檔案</a:t>
            </a:r>
            <a:endParaRPr lang="en-US" altLang="zh-TW" sz="2800" b="1" dirty="0"/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zh-TW" altLang="en-US" sz="2800" b="1" dirty="0"/>
              <a:t>選擇佈景主題</a:t>
            </a:r>
            <a:r>
              <a:rPr lang="en-US" altLang="zh-TW" sz="2800" b="1" dirty="0"/>
              <a:t>(</a:t>
            </a:r>
            <a:r>
              <a:rPr lang="zh-TW" altLang="en-US" sz="2800" b="1" dirty="0"/>
              <a:t>內建或下載</a:t>
            </a:r>
            <a:r>
              <a:rPr lang="en-US" altLang="zh-TW" sz="2800" b="1" dirty="0"/>
              <a:t>)</a:t>
            </a:r>
            <a:r>
              <a:rPr lang="en-US" altLang="zh-TW" sz="2800" b="1" dirty="0">
                <a:solidFill>
                  <a:schemeClr val="accent1"/>
                </a:solidFill>
              </a:rPr>
              <a:t>(optional)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zh-TW" altLang="en-US" sz="2800" b="1" dirty="0"/>
              <a:t>線上佈景主題網站：</a:t>
            </a:r>
            <a:endParaRPr lang="en-US" altLang="zh-TW" sz="2800" b="1" dirty="0"/>
          </a:p>
          <a:p>
            <a:pPr lvl="1"/>
            <a:r>
              <a:rPr lang="en-US" altLang="zh-TW" sz="2800" dirty="0">
                <a:hlinkClick r:id="rId3"/>
              </a:rPr>
              <a:t>Office </a:t>
            </a:r>
            <a:r>
              <a:rPr lang="zh-TW" altLang="en-US" sz="2800" dirty="0">
                <a:hlinkClick r:id="rId3"/>
              </a:rPr>
              <a:t>範本</a:t>
            </a:r>
            <a:r>
              <a:rPr lang="en-US" altLang="zh-TW" sz="2800" dirty="0">
                <a:hlinkClick r:id="rId3"/>
              </a:rPr>
              <a:t>: Microsoft Office </a:t>
            </a:r>
            <a:r>
              <a:rPr lang="zh-TW" altLang="en-US" sz="2800" dirty="0">
                <a:hlinkClick r:id="rId3"/>
              </a:rPr>
              <a:t>套件的免費範本</a:t>
            </a:r>
            <a:endParaRPr lang="zh-TW" altLang="en-US" sz="2800" dirty="0"/>
          </a:p>
          <a:p>
            <a:pPr lvl="1"/>
            <a:r>
              <a:rPr lang="en-US" altLang="zh-TW" sz="2800" dirty="0">
                <a:hlinkClick r:id="rId4"/>
              </a:rPr>
              <a:t>Free PowerPoint Templates Design</a:t>
            </a:r>
            <a:endParaRPr lang="en-US" altLang="zh-TW" sz="2800" dirty="0"/>
          </a:p>
          <a:p>
            <a:pPr lvl="1"/>
            <a:r>
              <a:rPr lang="en-US" altLang="zh-TW" sz="2800" dirty="0" err="1">
                <a:hlinkClick r:id="rId5"/>
              </a:rPr>
              <a:t>OfficePLUS</a:t>
            </a:r>
            <a:r>
              <a:rPr lang="zh-TW" altLang="en-US" sz="2800" dirty="0">
                <a:hlinkClick r:id="rId5"/>
              </a:rPr>
              <a:t>，微软</a:t>
            </a:r>
            <a:r>
              <a:rPr lang="en-US" altLang="zh-TW" sz="2800" dirty="0">
                <a:hlinkClick r:id="rId5"/>
              </a:rPr>
              <a:t>Office</a:t>
            </a:r>
            <a:r>
              <a:rPr lang="zh-TW" altLang="en-US" sz="2800" dirty="0">
                <a:hlinkClick r:id="rId5"/>
              </a:rPr>
              <a:t>官方在线模板网站！</a:t>
            </a:r>
            <a:r>
              <a:rPr lang="zh-TW" altLang="en-US" sz="2800" dirty="0"/>
              <a:t>　</a:t>
            </a:r>
            <a:r>
              <a:rPr lang="en-US" altLang="zh-TW" sz="2800" dirty="0"/>
              <a:t>(</a:t>
            </a:r>
            <a:r>
              <a:rPr lang="zh-TW" altLang="en-US" sz="2800" dirty="0"/>
              <a:t>需微信登入</a:t>
            </a:r>
            <a:r>
              <a:rPr lang="en-US" altLang="zh-TW" sz="2800" dirty="0"/>
              <a:t>)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zh-TW" altLang="en-US" sz="2800" b="1" dirty="0"/>
              <a:t>修改母片</a:t>
            </a:r>
            <a:endParaRPr lang="en-US" altLang="zh-TW" sz="2800" b="1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4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059" y="3711144"/>
            <a:ext cx="4235706" cy="29010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305" y="2232941"/>
            <a:ext cx="11181389" cy="13756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佈景主題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CB6F-983A-4237-8FA8-9447B13E9410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919536" y="2492896"/>
            <a:ext cx="648072" cy="288032"/>
          </a:xfrm>
          <a:prstGeom prst="ellipse">
            <a:avLst/>
          </a:prstGeom>
          <a:noFill/>
          <a:ln w="31750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>
            <a:endCxn id="7" idx="0"/>
          </p:cNvCxnSpPr>
          <p:nvPr/>
        </p:nvCxnSpPr>
        <p:spPr>
          <a:xfrm flipH="1">
            <a:off x="2243572" y="2106522"/>
            <a:ext cx="36004" cy="386374"/>
          </a:xfrm>
          <a:prstGeom prst="straightConnector1">
            <a:avLst/>
          </a:prstGeom>
          <a:ln w="317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5954305" y="1613438"/>
            <a:ext cx="3600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/>
              <a:t>點選「其他」鈕展開全部</a:t>
            </a:r>
          </a:p>
        </p:txBody>
      </p:sp>
      <p:sp>
        <p:nvSpPr>
          <p:cNvPr id="13" name="橢圓 12"/>
          <p:cNvSpPr/>
          <p:nvPr/>
        </p:nvSpPr>
        <p:spPr>
          <a:xfrm>
            <a:off x="6443214" y="3159899"/>
            <a:ext cx="288032" cy="216024"/>
          </a:xfrm>
          <a:prstGeom prst="ellipse">
            <a:avLst/>
          </a:prstGeom>
          <a:noFill/>
          <a:ln w="31750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12" idx="2"/>
            <a:endCxn id="13" idx="7"/>
          </p:cNvCxnSpPr>
          <p:nvPr/>
        </p:nvCxnSpPr>
        <p:spPr>
          <a:xfrm flipH="1">
            <a:off x="6689065" y="2075103"/>
            <a:ext cx="1065440" cy="1116432"/>
          </a:xfrm>
          <a:prstGeom prst="straightConnector1">
            <a:avLst/>
          </a:prstGeom>
          <a:ln w="317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7519793" y="5120943"/>
            <a:ext cx="172354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選擇要套用</a:t>
            </a:r>
            <a:br>
              <a:rPr lang="en-US" altLang="zh-TW" sz="2400" dirty="0"/>
            </a:br>
            <a:r>
              <a:rPr lang="zh-TW" altLang="en-US" sz="2400" dirty="0"/>
              <a:t>的主題</a:t>
            </a:r>
          </a:p>
        </p:txBody>
      </p:sp>
      <p:sp>
        <p:nvSpPr>
          <p:cNvPr id="20" name="橢圓 19"/>
          <p:cNvSpPr/>
          <p:nvPr/>
        </p:nvSpPr>
        <p:spPr>
          <a:xfrm>
            <a:off x="2853383" y="4895775"/>
            <a:ext cx="4459382" cy="128133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2985984" y="6323699"/>
            <a:ext cx="1405736" cy="273224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640806" y="6259811"/>
            <a:ext cx="599169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/>
              <a:t>可儲存喜歡的佈景主題在電腦裡供未來使用</a:t>
            </a:r>
          </a:p>
        </p:txBody>
      </p:sp>
      <p:sp>
        <p:nvSpPr>
          <p:cNvPr id="18" name="橢圓 17"/>
          <p:cNvSpPr/>
          <p:nvPr/>
        </p:nvSpPr>
        <p:spPr>
          <a:xfrm>
            <a:off x="10056440" y="3159899"/>
            <a:ext cx="288032" cy="216024"/>
          </a:xfrm>
          <a:prstGeom prst="ellipse">
            <a:avLst/>
          </a:prstGeom>
          <a:noFill/>
          <a:ln w="31750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9554705" y="3836692"/>
            <a:ext cx="172354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可修改色彩</a:t>
            </a:r>
            <a:br>
              <a:rPr lang="en-US" altLang="zh-TW" sz="2400" dirty="0"/>
            </a:br>
            <a:r>
              <a:rPr lang="zh-TW" altLang="en-US" sz="2400" dirty="0"/>
              <a:t>字型及效果</a:t>
            </a:r>
          </a:p>
        </p:txBody>
      </p:sp>
      <p:cxnSp>
        <p:nvCxnSpPr>
          <p:cNvPr id="23" name="直線單箭頭接點 22"/>
          <p:cNvCxnSpPr>
            <a:stCxn id="21" idx="0"/>
            <a:endCxn id="18" idx="4"/>
          </p:cNvCxnSpPr>
          <p:nvPr/>
        </p:nvCxnSpPr>
        <p:spPr>
          <a:xfrm flipH="1" flipV="1">
            <a:off x="10200456" y="3375923"/>
            <a:ext cx="216024" cy="460769"/>
          </a:xfrm>
          <a:prstGeom prst="straightConnector1">
            <a:avLst/>
          </a:prstGeom>
          <a:ln w="317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991545" y="1628800"/>
            <a:ext cx="80021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/>
              <a:t>設計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1" animBg="1"/>
      <p:bldP spid="20" grpId="0" animBg="1"/>
      <p:bldP spid="16" grpId="0" animBg="1"/>
      <p:bldP spid="17" grpId="0" animBg="1"/>
      <p:bldP spid="18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1|0.8|0.7|0.8|0.7|0.8|0.9|0.8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0.7|1.2|0.7|1.4|1.2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1|0.2|0.1|0|0.5|0.2|0.1|0.1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1.1|0.9|0.7|0.7|1|0.5|0.3|0.4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1|1|0.9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8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0.9|1.1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2.5|7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9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2.6|1.4|0.8|2|3.4"/>
</p:tagLst>
</file>

<file path=ppt/theme/theme1.xml><?xml version="1.0" encoding="utf-8"?>
<a:theme xmlns:a="http://schemas.openxmlformats.org/drawingml/2006/main" name="佈景主題1">
  <a:themeElements>
    <a:clrScheme name="自訂 1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7B6208"/>
      </a:hlink>
      <a:folHlink>
        <a:srgbClr val="96989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光面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 cmpd="sng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佈景主題1" id="{BA26D73D-AFA8-4434-A199-6F9A61C7B3C0}" vid="{C4CC16B8-94B8-499D-9D71-935A3F88F86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5256</TotalTime>
  <Words>1804</Words>
  <Application>Microsoft Office PowerPoint</Application>
  <PresentationFormat>寬螢幕</PresentationFormat>
  <Paragraphs>323</Paragraphs>
  <Slides>58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9" baseType="lpstr">
      <vt:lpstr>王漢宗特黑體繁</vt:lpstr>
      <vt:lpstr>華康黑體 Std W9</vt:lpstr>
      <vt:lpstr>微軟正黑體</vt:lpstr>
      <vt:lpstr>新細明體</vt:lpstr>
      <vt:lpstr>標楷體</vt:lpstr>
      <vt:lpstr>Algerian</vt:lpstr>
      <vt:lpstr>Arial</vt:lpstr>
      <vt:lpstr>Calibri</vt:lpstr>
      <vt:lpstr>Symbol</vt:lpstr>
      <vt:lpstr>Tw Cen MT</vt:lpstr>
      <vt:lpstr>佈景主題1</vt:lpstr>
      <vt:lpstr>PowerPoint 簡報</vt:lpstr>
      <vt:lpstr>開始之前：檔案類型</vt:lpstr>
      <vt:lpstr>Outline</vt:lpstr>
      <vt:lpstr>PowerPoint 簡報</vt:lpstr>
      <vt:lpstr>操作介面</vt:lpstr>
      <vt:lpstr>管理環境-快速存取工具列</vt:lpstr>
      <vt:lpstr>檔案</vt:lpstr>
      <vt:lpstr>開始建立簡報</vt:lpstr>
      <vt:lpstr>佈景主題</vt:lpstr>
      <vt:lpstr>變更投影片背景</vt:lpstr>
      <vt:lpstr>母片的修改</vt:lpstr>
      <vt:lpstr>新增投影片</vt:lpstr>
      <vt:lpstr>檢視模式</vt:lpstr>
      <vt:lpstr>重複使用投影片</vt:lpstr>
      <vt:lpstr>頁首頁尾/日期時間/投影片編號</vt:lpstr>
      <vt:lpstr>投影片章節</vt:lpstr>
      <vt:lpstr>PowerPoint 簡報</vt:lpstr>
      <vt:lpstr>插入圖片/圖案/文字方塊</vt:lpstr>
      <vt:lpstr>移除背景練習</vt:lpstr>
      <vt:lpstr>圖片格式與排列</vt:lpstr>
      <vt:lpstr>圖片裁剪</vt:lpstr>
      <vt:lpstr>插入螢幕擷取畫面</vt:lpstr>
      <vt:lpstr>插入圖案與文字方塊</vt:lpstr>
      <vt:lpstr>對齊與均分</vt:lpstr>
      <vt:lpstr>製作相簿</vt:lpstr>
      <vt:lpstr>建立SmartArt</vt:lpstr>
      <vt:lpstr>SmartArt處理</vt:lpstr>
      <vt:lpstr>SmartArt練習</vt:lpstr>
      <vt:lpstr>插入多媒體/螢幕錄製</vt:lpstr>
      <vt:lpstr>視訊/音訊編輯</vt:lpstr>
      <vt:lpstr>剪輯視訊</vt:lpstr>
      <vt:lpstr>壓縮媒體</vt:lpstr>
      <vt:lpstr>投影片轉成視訊</vt:lpstr>
      <vt:lpstr>PowerPoint 簡報</vt:lpstr>
      <vt:lpstr>表格處理</vt:lpstr>
      <vt:lpstr>表格練習</vt:lpstr>
      <vt:lpstr>插入圖表</vt:lpstr>
      <vt:lpstr>修改圖表</vt:lpstr>
      <vt:lpstr>圖表練習</vt:lpstr>
      <vt:lpstr>組合式圖表</vt:lpstr>
      <vt:lpstr>PowerPoint 簡報</vt:lpstr>
      <vt:lpstr>轉場及動畫</vt:lpstr>
      <vt:lpstr>轉場</vt:lpstr>
      <vt:lpstr>投影片內動畫</vt:lpstr>
      <vt:lpstr>練習-進入/強調/結束動畫</vt:lpstr>
      <vt:lpstr>練習-影片路徑</vt:lpstr>
      <vt:lpstr>動畫窗格</vt:lpstr>
      <vt:lpstr>動畫格式複製</vt:lpstr>
      <vt:lpstr>圖表動畫</vt:lpstr>
      <vt:lpstr>PowerPoint 簡報</vt:lpstr>
      <vt:lpstr>自訂放映與錄製旁白</vt:lpstr>
      <vt:lpstr>插入動作按鈕與超連結</vt:lpstr>
      <vt:lpstr>遞交簡報</vt:lpstr>
      <vt:lpstr>PowerPoint 簡報</vt:lpstr>
      <vt:lpstr>簡報製作觀念</vt:lpstr>
      <vt:lpstr>線上簡報Google及PREZI</vt:lpstr>
      <vt:lpstr>小提示</vt:lpstr>
      <vt:lpstr>參考資料</vt:lpstr>
    </vt:vector>
  </TitlesOfParts>
  <Company>dyu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2007 實務應用</dc:title>
  <dc:creator>lhuang</dc:creator>
  <cp:lastModifiedBy>User</cp:lastModifiedBy>
  <cp:revision>544</cp:revision>
  <cp:lastPrinted>2017-09-12T16:47:50Z</cp:lastPrinted>
  <dcterms:created xsi:type="dcterms:W3CDTF">2011-04-08T08:04:21Z</dcterms:created>
  <dcterms:modified xsi:type="dcterms:W3CDTF">2023-09-09T09:42:13Z</dcterms:modified>
</cp:coreProperties>
</file>